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1" r:id="rId2"/>
    <p:sldId id="271" r:id="rId3"/>
    <p:sldId id="269" r:id="rId4"/>
    <p:sldId id="265" r:id="rId5"/>
    <p:sldId id="272" r:id="rId6"/>
    <p:sldId id="267" r:id="rId7"/>
    <p:sldId id="256" r:id="rId8"/>
    <p:sldId id="257" r:id="rId9"/>
    <p:sldId id="258" r:id="rId10"/>
    <p:sldId id="263" r:id="rId11"/>
    <p:sldId id="264" r:id="rId12"/>
    <p:sldId id="268" r:id="rId13"/>
    <p:sldId id="262" r:id="rId14"/>
    <p:sldId id="259" r:id="rId15"/>
    <p:sldId id="260" r:id="rId16"/>
    <p:sldId id="266" r:id="rId17"/>
    <p:sldId id="270" r:id="rId18"/>
  </p:sldIdLst>
  <p:sldSz cx="12192000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D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>
        <p:scale>
          <a:sx n="100" d="100"/>
          <a:sy n="100" d="100"/>
        </p:scale>
        <p:origin x="48" y="-2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20T22:09:38.65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24575,'1'16'0,"0"0"0,2-1 0,3 19 0,2 5 0,197 1056 0,-132-736 0,42 190 0,-10-49 0,36 155 0,25-4 0,-97-405 0,52 173 0,22-10 0,-115-345 0,2-2 0,3-1 0,2-1 0,70 88 0,239 257 0,-149-180 0,-118-133 0,59 68 0,-95-116 0,69 57 0,-54-56 0,300 256 0,-175-138 0,349 241 0,-90-130 0,-287-181 0,-100-63 0,105 42 0,64 8 0,-66-27 0,-19 2 0,45 15 0,-140-56 0,2-2 0,58 9 0,32 0-1365,-115-18-5461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20T22:09:39.75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59 0 24575,'1'7'0,"0"0"0,0-1 0,1 1 0,-1-1 0,1 1 0,1-1 0,-1 0 0,1 0 0,0 0 0,1 0 0,5 7 0,7 9 0,27 27 0,-37-42 0,20 18 0,-18-18 0,-1-1 0,0 1 0,0 1 0,-1-1 0,0 1 0,0 0 0,7 15 0,-13-22 0,0 1 0,1-1 0,-1 1 0,0-1 0,0 1 0,0-1 0,0 1 0,-1-1 0,1 1 0,0-1 0,-1 1 0,1-1 0,-1 1 0,1-1 0,-1 0 0,1 1 0,-1-1 0,0 0 0,0 1 0,0-1 0,0 0 0,0 0 0,0 0 0,0 0 0,0 0 0,-1 0 0,-1 2 0,-6 3 0,-1 1 0,-18 8 0,14-8 0,-13 10 0,20-12 0,-1 0 0,0 0 0,-1-1 0,1 0 0,-1 0 0,1-1 0,-1 0 0,-17 3 0,19-5-273,1 0 0,0 0 0,-1 0 0,-11 5 0</inkml:trace>
</inkml:ink>
</file>

<file path=ppt/media/image1.png>
</file>

<file path=ppt/media/image2.svg>
</file>

<file path=ppt/media/image3.jpeg>
</file>

<file path=ppt/media/image3.png>
</file>

<file path=ppt/media/image4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496484"/>
            <a:ext cx="10363200" cy="318346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802717"/>
            <a:ext cx="9144000" cy="2207683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319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102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86834"/>
            <a:ext cx="2628900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86834"/>
            <a:ext cx="7734300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230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943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279653"/>
            <a:ext cx="10515600" cy="3803649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6119286"/>
            <a:ext cx="10515600" cy="200024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82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060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434167"/>
            <a:ext cx="51816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434167"/>
            <a:ext cx="51816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82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86836"/>
            <a:ext cx="10515600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241551"/>
            <a:ext cx="5157787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3340100"/>
            <a:ext cx="5157787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241551"/>
            <a:ext cx="5183188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3340100"/>
            <a:ext cx="518318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991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855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090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9600"/>
            <a:ext cx="3932237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316569"/>
            <a:ext cx="6172200" cy="6498167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025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9600"/>
            <a:ext cx="3932237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316569"/>
            <a:ext cx="6172200" cy="6498167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89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86836"/>
            <a:ext cx="105156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434167"/>
            <a:ext cx="105156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8475136"/>
            <a:ext cx="2743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8475136"/>
            <a:ext cx="41148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8475136"/>
            <a:ext cx="2743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239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customXml" Target="../ink/ink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7DCBE52-02C4-51B5-E5D3-69419CA021C7}"/>
              </a:ext>
            </a:extLst>
          </p:cNvPr>
          <p:cNvCxnSpPr>
            <a:cxnSpLocks/>
          </p:cNvCxnSpPr>
          <p:nvPr/>
        </p:nvCxnSpPr>
        <p:spPr>
          <a:xfrm>
            <a:off x="1987823" y="2496997"/>
            <a:ext cx="0" cy="3383104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15E31D1B-005C-41D2-3E00-853430B72072}"/>
              </a:ext>
            </a:extLst>
          </p:cNvPr>
          <p:cNvSpPr/>
          <p:nvPr/>
        </p:nvSpPr>
        <p:spPr>
          <a:xfrm rot="5400000">
            <a:off x="178377" y="4016429"/>
            <a:ext cx="2280478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1DD25D-F422-0F32-8E07-6D9FA746EAF6}"/>
              </a:ext>
            </a:extLst>
          </p:cNvPr>
          <p:cNvSpPr/>
          <p:nvPr/>
        </p:nvSpPr>
        <p:spPr>
          <a:xfrm rot="5400000">
            <a:off x="847586" y="4016430"/>
            <a:ext cx="2280478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79E2AE-C5D7-E617-42F9-611B3605F9AC}"/>
              </a:ext>
            </a:extLst>
          </p:cNvPr>
          <p:cNvSpPr/>
          <p:nvPr/>
        </p:nvSpPr>
        <p:spPr>
          <a:xfrm rot="5400000">
            <a:off x="1516796" y="4016429"/>
            <a:ext cx="2280477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76A85093-BD1F-97EC-1091-2777A202A94B}"/>
              </a:ext>
            </a:extLst>
          </p:cNvPr>
          <p:cNvSpPr/>
          <p:nvPr/>
        </p:nvSpPr>
        <p:spPr>
          <a:xfrm rot="16200000">
            <a:off x="1725946" y="2830773"/>
            <a:ext cx="523752" cy="523752"/>
          </a:xfrm>
          <a:prstGeom prst="arc">
            <a:avLst>
              <a:gd name="adj1" fmla="val 17215777"/>
              <a:gd name="adj2" fmla="val 4483201"/>
            </a:avLst>
          </a:prstGeom>
          <a:ln>
            <a:solidFill>
              <a:schemeClr val="tx1"/>
            </a:solidFill>
            <a:headEnd type="arrow" w="sm" len="sm"/>
            <a:tailEnd type="arrow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ED796B-D371-4FB6-4E15-18746E414C6D}"/>
              </a:ext>
            </a:extLst>
          </p:cNvPr>
          <p:cNvSpPr txBox="1"/>
          <p:nvPr/>
        </p:nvSpPr>
        <p:spPr>
          <a:xfrm>
            <a:off x="796229" y="2236125"/>
            <a:ext cx="10438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40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F0D7ECF-A886-D368-BA0E-D8DDAB82CC00}"/>
              </a:ext>
            </a:extLst>
          </p:cNvPr>
          <p:cNvCxnSpPr>
            <a:cxnSpLocks/>
          </p:cNvCxnSpPr>
          <p:nvPr/>
        </p:nvCxnSpPr>
        <p:spPr>
          <a:xfrm>
            <a:off x="1642868" y="2644570"/>
            <a:ext cx="213832" cy="144334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30" name="Graphic 29" descr="Map compass with solid fill">
            <a:extLst>
              <a:ext uri="{FF2B5EF4-FFF2-40B4-BE49-F238E27FC236}">
                <a16:creationId xmlns:a16="http://schemas.microsoft.com/office/drawing/2014/main" id="{629447DD-4F59-EA4A-48F1-10FA710B9A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84119" y="1665494"/>
            <a:ext cx="914400" cy="9144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6C1E01D0-99DE-DF2D-A5A9-3ED7D9D9164D}"/>
              </a:ext>
            </a:extLst>
          </p:cNvPr>
          <p:cNvSpPr txBox="1"/>
          <p:nvPr/>
        </p:nvSpPr>
        <p:spPr>
          <a:xfrm>
            <a:off x="3481378" y="1464738"/>
            <a:ext cx="5357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5F8915-16E5-958D-CBEF-F18F4098885A}"/>
              </a:ext>
            </a:extLst>
          </p:cNvPr>
          <p:cNvSpPr txBox="1"/>
          <p:nvPr/>
        </p:nvSpPr>
        <p:spPr>
          <a:xfrm>
            <a:off x="4093583" y="1942902"/>
            <a:ext cx="6254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90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E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6223021-4A87-8BF8-8350-472A169EFCCC}"/>
              </a:ext>
            </a:extLst>
          </p:cNvPr>
          <p:cNvSpPr txBox="1"/>
          <p:nvPr/>
        </p:nvSpPr>
        <p:spPr>
          <a:xfrm>
            <a:off x="2634031" y="1968807"/>
            <a:ext cx="7745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270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W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83AD2A-449C-77FD-E154-B8FEDE7A3E2D}"/>
              </a:ext>
            </a:extLst>
          </p:cNvPr>
          <p:cNvSpPr txBox="1"/>
          <p:nvPr/>
        </p:nvSpPr>
        <p:spPr>
          <a:xfrm>
            <a:off x="3386187" y="2451436"/>
            <a:ext cx="7248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F494072-842C-994D-6070-54A997E98C5A}"/>
              </a:ext>
            </a:extLst>
          </p:cNvPr>
          <p:cNvSpPr/>
          <p:nvPr/>
        </p:nvSpPr>
        <p:spPr>
          <a:xfrm>
            <a:off x="2624762" y="1415955"/>
            <a:ext cx="2170151" cy="141481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7B5A57B-4D61-7D9A-8EC2-95651CF3401E}"/>
              </a:ext>
            </a:extLst>
          </p:cNvPr>
          <p:cNvSpPr/>
          <p:nvPr/>
        </p:nvSpPr>
        <p:spPr>
          <a:xfrm rot="5400000">
            <a:off x="2186935" y="4016431"/>
            <a:ext cx="2280478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04D68C3C-6C13-DC9F-85B8-BB4B10C57692}"/>
              </a:ext>
            </a:extLst>
          </p:cNvPr>
          <p:cNvSpPr txBox="1"/>
          <p:nvPr/>
        </p:nvSpPr>
        <p:spPr>
          <a:xfrm>
            <a:off x="2204930" y="5763938"/>
            <a:ext cx="19319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20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Azimuth = 180°</a:t>
            </a:r>
            <a:endParaRPr lang="en-US" sz="4401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121" name="Arrow: Up 120">
            <a:extLst>
              <a:ext uri="{FF2B5EF4-FFF2-40B4-BE49-F238E27FC236}">
                <a16:creationId xmlns:a16="http://schemas.microsoft.com/office/drawing/2014/main" id="{983515F5-E00F-B551-85B2-7C19F09A6A86}"/>
              </a:ext>
            </a:extLst>
          </p:cNvPr>
          <p:cNvSpPr/>
          <p:nvPr/>
        </p:nvSpPr>
        <p:spPr>
          <a:xfrm rot="10800000">
            <a:off x="1856701" y="5540083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F2ADE1F2-49CF-B632-86F9-16FFC6A5D1E7}"/>
              </a:ext>
            </a:extLst>
          </p:cNvPr>
          <p:cNvSpPr txBox="1"/>
          <p:nvPr/>
        </p:nvSpPr>
        <p:spPr>
          <a:xfrm>
            <a:off x="787869" y="1307184"/>
            <a:ext cx="20892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142353">
              <a:defRPr/>
            </a:pPr>
            <a:r>
              <a:rPr lang="en-US" sz="2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Single-axis</a:t>
            </a:r>
          </a:p>
          <a:p>
            <a:pPr defTabSz="2142353">
              <a:defRPr/>
            </a:pPr>
            <a:r>
              <a:rPr lang="en-US" sz="2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Tracker</a:t>
            </a:r>
            <a:endParaRPr lang="en-US" sz="48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956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olar panels in a field&#10;&#10;Description automatically generated">
            <a:extLst>
              <a:ext uri="{FF2B5EF4-FFF2-40B4-BE49-F238E27FC236}">
                <a16:creationId xmlns:a16="http://schemas.microsoft.com/office/drawing/2014/main" id="{BFFD295B-B9FA-F36D-F299-39BE1DCE8F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1143000"/>
            <a:ext cx="8572500" cy="6858000"/>
          </a:xfrm>
          <a:prstGeom prst="rect">
            <a:avLst/>
          </a:prstGeom>
        </p:spPr>
      </p:pic>
      <p:sp>
        <p:nvSpPr>
          <p:cNvPr id="4" name="Arrow: Up 3">
            <a:extLst>
              <a:ext uri="{FF2B5EF4-FFF2-40B4-BE49-F238E27FC236}">
                <a16:creationId xmlns:a16="http://schemas.microsoft.com/office/drawing/2014/main" id="{0D1A732C-0072-E016-AAC5-F074C438259F}"/>
              </a:ext>
            </a:extLst>
          </p:cNvPr>
          <p:cNvSpPr/>
          <p:nvPr/>
        </p:nvSpPr>
        <p:spPr>
          <a:xfrm rot="11639944">
            <a:off x="3549729" y="3913038"/>
            <a:ext cx="332510" cy="628073"/>
          </a:xfrm>
          <a:prstGeom prst="upArrow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Up 4">
            <a:extLst>
              <a:ext uri="{FF2B5EF4-FFF2-40B4-BE49-F238E27FC236}">
                <a16:creationId xmlns:a16="http://schemas.microsoft.com/office/drawing/2014/main" id="{8375BE7F-349A-6473-EBD1-667A914F9645}"/>
              </a:ext>
            </a:extLst>
          </p:cNvPr>
          <p:cNvSpPr/>
          <p:nvPr/>
        </p:nvSpPr>
        <p:spPr>
          <a:xfrm rot="19922618">
            <a:off x="4038773" y="4613295"/>
            <a:ext cx="332510" cy="628073"/>
          </a:xfrm>
          <a:prstGeom prst="upArrow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Up 5">
            <a:extLst>
              <a:ext uri="{FF2B5EF4-FFF2-40B4-BE49-F238E27FC236}">
                <a16:creationId xmlns:a16="http://schemas.microsoft.com/office/drawing/2014/main" id="{6EC5625C-EAAB-791E-BAF9-EA876CFD1672}"/>
              </a:ext>
            </a:extLst>
          </p:cNvPr>
          <p:cNvSpPr/>
          <p:nvPr/>
        </p:nvSpPr>
        <p:spPr>
          <a:xfrm rot="2495130">
            <a:off x="6434050" y="4580802"/>
            <a:ext cx="332510" cy="628073"/>
          </a:xfrm>
          <a:prstGeom prst="upArrow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0324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olar panels in a field&#10;&#10;Description automatically generated">
            <a:extLst>
              <a:ext uri="{FF2B5EF4-FFF2-40B4-BE49-F238E27FC236}">
                <a16:creationId xmlns:a16="http://schemas.microsoft.com/office/drawing/2014/main" id="{E6515953-150D-5BB3-74AE-A836F807BF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412" y="1143000"/>
            <a:ext cx="8573176" cy="6858000"/>
          </a:xfrm>
          <a:prstGeom prst="rect">
            <a:avLst/>
          </a:prstGeom>
        </p:spPr>
      </p:pic>
      <p:sp>
        <p:nvSpPr>
          <p:cNvPr id="4" name="Arrow: Up 3">
            <a:extLst>
              <a:ext uri="{FF2B5EF4-FFF2-40B4-BE49-F238E27FC236}">
                <a16:creationId xmlns:a16="http://schemas.microsoft.com/office/drawing/2014/main" id="{E72B8D98-F9B5-D0A6-756A-965113486942}"/>
              </a:ext>
            </a:extLst>
          </p:cNvPr>
          <p:cNvSpPr/>
          <p:nvPr/>
        </p:nvSpPr>
        <p:spPr>
          <a:xfrm rot="11639944">
            <a:off x="5105574" y="4395258"/>
            <a:ext cx="332510" cy="628073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Up 4">
            <a:extLst>
              <a:ext uri="{FF2B5EF4-FFF2-40B4-BE49-F238E27FC236}">
                <a16:creationId xmlns:a16="http://schemas.microsoft.com/office/drawing/2014/main" id="{222B6053-1106-F3EC-5A1C-AD5DD4FDD722}"/>
              </a:ext>
            </a:extLst>
          </p:cNvPr>
          <p:cNvSpPr/>
          <p:nvPr/>
        </p:nvSpPr>
        <p:spPr>
          <a:xfrm rot="11639944">
            <a:off x="8870081" y="4292900"/>
            <a:ext cx="332510" cy="628073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788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E0D25-B562-5D16-F9DA-B2A2E59B9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Old stuff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414E0A-E756-34C9-8D91-9D60AF6914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81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D62295-FDFE-3F54-C2C2-C0FC78EE7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 descr="Map compass with solid fill">
            <a:extLst>
              <a:ext uri="{FF2B5EF4-FFF2-40B4-BE49-F238E27FC236}">
                <a16:creationId xmlns:a16="http://schemas.microsoft.com/office/drawing/2014/main" id="{446B5B57-78B3-6E40-42F4-33DEADD5FC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80580" y="3576448"/>
            <a:ext cx="914400" cy="9144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2EAE4423-F768-846F-B44D-F78E4360DAD7}"/>
              </a:ext>
            </a:extLst>
          </p:cNvPr>
          <p:cNvSpPr txBox="1"/>
          <p:nvPr/>
        </p:nvSpPr>
        <p:spPr>
          <a:xfrm>
            <a:off x="7080581" y="32902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North: 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DD42F93-70B7-0708-8041-BBB9D1511A1A}"/>
              </a:ext>
            </a:extLst>
          </p:cNvPr>
          <p:cNvSpPr txBox="1"/>
          <p:nvPr/>
        </p:nvSpPr>
        <p:spPr>
          <a:xfrm>
            <a:off x="7869875" y="3848982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East: 90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356A410-9070-B6C9-05F6-05B5B1C2FA92}"/>
              </a:ext>
            </a:extLst>
          </p:cNvPr>
          <p:cNvSpPr txBox="1"/>
          <p:nvPr/>
        </p:nvSpPr>
        <p:spPr>
          <a:xfrm>
            <a:off x="5954286" y="3848982"/>
            <a:ext cx="1312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West: 270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DB9BF1B-C285-AEA8-1CA4-CD326FDD72C1}"/>
              </a:ext>
            </a:extLst>
          </p:cNvPr>
          <p:cNvSpPr txBox="1"/>
          <p:nvPr/>
        </p:nvSpPr>
        <p:spPr>
          <a:xfrm>
            <a:off x="6933104" y="4394051"/>
            <a:ext cx="1393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South: 180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pic>
        <p:nvPicPr>
          <p:cNvPr id="30" name="Graphic 29" descr="Map compass with solid fill">
            <a:extLst>
              <a:ext uri="{FF2B5EF4-FFF2-40B4-BE49-F238E27FC236}">
                <a16:creationId xmlns:a16="http://schemas.microsoft.com/office/drawing/2014/main" id="{DF602C98-33E8-9D95-A91F-5C075C6806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84119" y="1665494"/>
            <a:ext cx="914400" cy="9144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3E131AFB-5211-3AB6-6993-854DFFD09DF0}"/>
              </a:ext>
            </a:extLst>
          </p:cNvPr>
          <p:cNvSpPr txBox="1"/>
          <p:nvPr/>
        </p:nvSpPr>
        <p:spPr>
          <a:xfrm>
            <a:off x="3335601" y="1463439"/>
            <a:ext cx="8931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North: 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A09E7F9-017A-0544-5F83-EAF7F6DBB0AB}"/>
              </a:ext>
            </a:extLst>
          </p:cNvPr>
          <p:cNvSpPr txBox="1"/>
          <p:nvPr/>
        </p:nvSpPr>
        <p:spPr>
          <a:xfrm>
            <a:off x="4031133" y="1800695"/>
            <a:ext cx="5934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East:</a:t>
            </a:r>
          </a:p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90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7AF4012-5C11-7604-5EA2-BF5A77BFF496}"/>
              </a:ext>
            </a:extLst>
          </p:cNvPr>
          <p:cNvSpPr txBox="1"/>
          <p:nvPr/>
        </p:nvSpPr>
        <p:spPr>
          <a:xfrm>
            <a:off x="2815330" y="1800534"/>
            <a:ext cx="6398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West:</a:t>
            </a:r>
          </a:p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270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F7DFA57-343B-7B1A-5489-BCF4DB56409B}"/>
              </a:ext>
            </a:extLst>
          </p:cNvPr>
          <p:cNvSpPr txBox="1"/>
          <p:nvPr/>
        </p:nvSpPr>
        <p:spPr>
          <a:xfrm>
            <a:off x="3188031" y="2451436"/>
            <a:ext cx="11224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South: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8F9E33B-8036-D44F-C87A-6E80AFBDBAFA}"/>
              </a:ext>
            </a:extLst>
          </p:cNvPr>
          <p:cNvSpPr/>
          <p:nvPr/>
        </p:nvSpPr>
        <p:spPr>
          <a:xfrm>
            <a:off x="2763563" y="1415955"/>
            <a:ext cx="1931940" cy="14148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A44A7E-11D6-804E-E97A-4D225521B185}"/>
              </a:ext>
            </a:extLst>
          </p:cNvPr>
          <p:cNvSpPr txBox="1"/>
          <p:nvPr/>
        </p:nvSpPr>
        <p:spPr>
          <a:xfrm>
            <a:off x="3440433" y="3264135"/>
            <a:ext cx="5357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96EDBC-CA56-FED8-832B-1BE6472CD784}"/>
              </a:ext>
            </a:extLst>
          </p:cNvPr>
          <p:cNvSpPr txBox="1"/>
          <p:nvPr/>
        </p:nvSpPr>
        <p:spPr>
          <a:xfrm>
            <a:off x="4052639" y="3742298"/>
            <a:ext cx="6254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90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E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90ED226-74E0-72B5-1852-2359C6257D71}"/>
              </a:ext>
            </a:extLst>
          </p:cNvPr>
          <p:cNvSpPr txBox="1"/>
          <p:nvPr/>
        </p:nvSpPr>
        <p:spPr>
          <a:xfrm>
            <a:off x="2593087" y="3768203"/>
            <a:ext cx="7745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270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W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69493D5-D1D8-4CD5-DC48-336F0D938930}"/>
              </a:ext>
            </a:extLst>
          </p:cNvPr>
          <p:cNvSpPr txBox="1"/>
          <p:nvPr/>
        </p:nvSpPr>
        <p:spPr>
          <a:xfrm>
            <a:off x="3345244" y="4250834"/>
            <a:ext cx="7248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6AF5B11-BDE1-651D-D590-92E6BE3314D5}"/>
              </a:ext>
            </a:extLst>
          </p:cNvPr>
          <p:cNvSpPr/>
          <p:nvPr/>
        </p:nvSpPr>
        <p:spPr>
          <a:xfrm>
            <a:off x="2583818" y="3215352"/>
            <a:ext cx="2170151" cy="14148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81DCE33-5F59-62EF-99B6-150EC9499A1C}"/>
              </a:ext>
            </a:extLst>
          </p:cNvPr>
          <p:cNvCxnSpPr>
            <a:cxnSpLocks/>
          </p:cNvCxnSpPr>
          <p:nvPr/>
        </p:nvCxnSpPr>
        <p:spPr>
          <a:xfrm>
            <a:off x="3707622" y="3611139"/>
            <a:ext cx="41" cy="61694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5699951-2F13-329A-493D-0BEF92E2DD81}"/>
              </a:ext>
            </a:extLst>
          </p:cNvPr>
          <p:cNvCxnSpPr>
            <a:cxnSpLocks/>
          </p:cNvCxnSpPr>
          <p:nvPr/>
        </p:nvCxnSpPr>
        <p:spPr>
          <a:xfrm>
            <a:off x="3394896" y="3919613"/>
            <a:ext cx="625492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11368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7D5576-DA77-EB69-A3BA-2BF3E6FA45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2FFD039A-256F-C390-8A10-52FA870179D7}"/>
              </a:ext>
            </a:extLst>
          </p:cNvPr>
          <p:cNvGrpSpPr/>
          <p:nvPr/>
        </p:nvGrpSpPr>
        <p:grpSpPr>
          <a:xfrm>
            <a:off x="2229148" y="1859539"/>
            <a:ext cx="6372704" cy="6024623"/>
            <a:chOff x="11616973" y="7825808"/>
            <a:chExt cx="6686267" cy="6321060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C19721B-2BDB-479F-2E52-6ABFB50DF96D}"/>
                </a:ext>
              </a:extLst>
            </p:cNvPr>
            <p:cNvSpPr/>
            <p:nvPr/>
          </p:nvSpPr>
          <p:spPr>
            <a:xfrm rot="3600000">
              <a:off x="14813711" y="8753046"/>
              <a:ext cx="680881" cy="3617228"/>
            </a:xfrm>
            <a:prstGeom prst="rect">
              <a:avLst/>
            </a:prstGeom>
            <a:solidFill>
              <a:srgbClr val="626262">
                <a:lumMod val="20000"/>
                <a:lumOff val="8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C4C51B3-1F6A-173B-815B-DC19AAD0C5EE}"/>
                </a:ext>
              </a:extLst>
            </p:cNvPr>
            <p:cNvSpPr/>
            <p:nvPr/>
          </p:nvSpPr>
          <p:spPr>
            <a:xfrm rot="3600000">
              <a:off x="14225922" y="9605887"/>
              <a:ext cx="2117952" cy="4863504"/>
            </a:xfrm>
            <a:prstGeom prst="rect">
              <a:avLst/>
            </a:prstGeom>
            <a:solidFill>
              <a:srgbClr val="626262">
                <a:lumMod val="20000"/>
                <a:lumOff val="8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2358A088-7FE9-8221-93F2-D4637630C390}"/>
                </a:ext>
              </a:extLst>
            </p:cNvPr>
            <p:cNvSpPr/>
            <p:nvPr/>
          </p:nvSpPr>
          <p:spPr>
            <a:xfrm>
              <a:off x="12985768" y="10511417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AD90621-4D3F-8FF2-613F-0AAEBA755473}"/>
                </a:ext>
              </a:extLst>
            </p:cNvPr>
            <p:cNvSpPr/>
            <p:nvPr/>
          </p:nvSpPr>
          <p:spPr>
            <a:xfrm rot="3600000">
              <a:off x="11664213" y="10485158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E12AA4CE-CA10-4CDA-8BFA-3BE096917F95}"/>
                </a:ext>
              </a:extLst>
            </p:cNvPr>
            <p:cNvSpPr/>
            <p:nvPr/>
          </p:nvSpPr>
          <p:spPr>
            <a:xfrm>
              <a:off x="17211248" y="10511418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9901A540-7DBB-9D4B-A176-01D69139FD04}"/>
                </a:ext>
              </a:extLst>
            </p:cNvPr>
            <p:cNvSpPr/>
            <p:nvPr/>
          </p:nvSpPr>
          <p:spPr>
            <a:xfrm rot="3600000">
              <a:off x="15898285" y="10485157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9" name="Left Brace 48">
              <a:extLst>
                <a:ext uri="{FF2B5EF4-FFF2-40B4-BE49-F238E27FC236}">
                  <a16:creationId xmlns:a16="http://schemas.microsoft.com/office/drawing/2014/main" id="{2E74242D-154F-61A2-6153-9592324C7B35}"/>
                </a:ext>
              </a:extLst>
            </p:cNvPr>
            <p:cNvSpPr/>
            <p:nvPr/>
          </p:nvSpPr>
          <p:spPr>
            <a:xfrm rot="9000000">
              <a:off x="13637550" y="11091919"/>
              <a:ext cx="185146" cy="519691"/>
            </a:xfrm>
            <a:prstGeom prst="leftBrace">
              <a:avLst>
                <a:gd name="adj1" fmla="val 51037"/>
                <a:gd name="adj2" fmla="val 50000"/>
              </a:avLst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393E8B51-44A2-C373-94BD-19C64A6B5605}"/>
                </a:ext>
              </a:extLst>
            </p:cNvPr>
            <p:cNvGrpSpPr/>
            <p:nvPr/>
          </p:nvGrpSpPr>
          <p:grpSpPr>
            <a:xfrm rot="3600000">
              <a:off x="12981351" y="10357923"/>
              <a:ext cx="396823" cy="211370"/>
              <a:chOff x="9322326" y="7812493"/>
              <a:chExt cx="1104480" cy="588306"/>
            </a:xfrm>
          </p:grpSpPr>
          <p:sp>
            <p:nvSpPr>
              <p:cNvPr id="60" name="Rectangle: Top Corners Rounded 59">
                <a:extLst>
                  <a:ext uri="{FF2B5EF4-FFF2-40B4-BE49-F238E27FC236}">
                    <a16:creationId xmlns:a16="http://schemas.microsoft.com/office/drawing/2014/main" id="{35B7B5A0-FB9E-D3F7-504B-B3FF533F92EE}"/>
                  </a:ext>
                </a:extLst>
              </p:cNvPr>
              <p:cNvSpPr/>
              <p:nvPr/>
            </p:nvSpPr>
            <p:spPr>
              <a:xfrm>
                <a:off x="9322326" y="8024599"/>
                <a:ext cx="1104480" cy="376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" lastClr="FFFFFF"/>
              </a:solidFill>
              <a:ln w="19050" cap="flat" cmpd="sng" algn="ctr">
                <a:solidFill>
                  <a:sysClr val="windowText" lastClr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2142353">
                  <a:defRPr/>
                </a:pPr>
                <a:endParaRPr lang="en-US" sz="8434" kern="0" dirty="0">
                  <a:solidFill>
                    <a:prstClr val="white"/>
                  </a:solidFill>
                  <a:latin typeface="Liberation Sans" panose="020B0604020202020204" pitchFamily="34" charset="0"/>
                </a:endParaRPr>
              </a:p>
            </p:txBody>
          </p:sp>
          <p:sp>
            <p:nvSpPr>
              <p:cNvPr id="61" name="Rectangle: Top Corners Rounded 60">
                <a:extLst>
                  <a:ext uri="{FF2B5EF4-FFF2-40B4-BE49-F238E27FC236}">
                    <a16:creationId xmlns:a16="http://schemas.microsoft.com/office/drawing/2014/main" id="{69F55D22-EE6C-FF60-61D5-0E5ADFFFD386}"/>
                  </a:ext>
                </a:extLst>
              </p:cNvPr>
              <p:cNvSpPr/>
              <p:nvPr/>
            </p:nvSpPr>
            <p:spPr>
              <a:xfrm>
                <a:off x="9695938" y="7812493"/>
                <a:ext cx="351053" cy="196122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" lastClr="FFFFFF"/>
              </a:solidFill>
              <a:ln w="19050" cap="flat" cmpd="sng" algn="ctr">
                <a:solidFill>
                  <a:sysClr val="windowText" lastClr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2142353">
                  <a:defRPr/>
                </a:pPr>
                <a:endParaRPr lang="en-US" sz="8434" kern="0" dirty="0">
                  <a:solidFill>
                    <a:prstClr val="white"/>
                  </a:solidFill>
                  <a:latin typeface="Liberation Sans" panose="020B0604020202020204" pitchFamily="34" charset="0"/>
                </a:endParaRPr>
              </a:p>
            </p:txBody>
          </p:sp>
        </p:grp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C911D6E-2C4B-098E-E57A-0B95AC287C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440659" y="8677625"/>
              <a:ext cx="4280645" cy="2471432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headEnd type="triangle" w="lg" len="lg"/>
            </a:ln>
            <a:effectLst/>
          </p:spPr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7D2F5E3A-E572-FAB5-4A88-EE23A96ECE75}"/>
                </a:ext>
              </a:extLst>
            </p:cNvPr>
            <p:cNvSpPr/>
            <p:nvPr/>
          </p:nvSpPr>
          <p:spPr>
            <a:xfrm>
              <a:off x="17489538" y="8305525"/>
              <a:ext cx="662573" cy="662572"/>
            </a:xfrm>
            <a:prstGeom prst="ellipse">
              <a:avLst/>
            </a:prstGeom>
            <a:solidFill>
              <a:srgbClr val="FFC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5ACD12C-0E40-37FB-DD67-BE497B49C2D8}"/>
                </a:ext>
              </a:extLst>
            </p:cNvPr>
            <p:cNvSpPr txBox="1"/>
            <p:nvPr/>
          </p:nvSpPr>
          <p:spPr>
            <a:xfrm>
              <a:off x="15081631" y="11341855"/>
              <a:ext cx="972462" cy="419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Shade</a:t>
              </a:r>
              <a:endParaRPr lang="en-US" sz="4401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75B2C12E-1F86-AF7D-7C30-54335E1295BC}"/>
                </a:ext>
              </a:extLst>
            </p:cNvPr>
            <p:cNvSpPr txBox="1"/>
            <p:nvPr/>
          </p:nvSpPr>
          <p:spPr>
            <a:xfrm rot="19800000">
              <a:off x="13736240" y="10835818"/>
              <a:ext cx="1229178" cy="3552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2142353">
                <a:defRPr/>
              </a:pPr>
              <a:r>
                <a:rPr lang="en-US" sz="16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Self-shade</a:t>
              </a:r>
              <a:endParaRPr lang="en-US" sz="3600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291779A-889E-19CE-6161-440F0F80DA42}"/>
                </a:ext>
              </a:extLst>
            </p:cNvPr>
            <p:cNvSpPr txBox="1"/>
            <p:nvPr/>
          </p:nvSpPr>
          <p:spPr>
            <a:xfrm>
              <a:off x="12686497" y="9094853"/>
              <a:ext cx="1001053" cy="7427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POA</a:t>
              </a:r>
            </a:p>
            <a:p>
              <a:pPr algn="ctr"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sensor</a:t>
              </a:r>
              <a:endParaRPr lang="en-US" sz="4401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C276C3D8-1366-E9DF-3E45-58BD88449BF8}"/>
                </a:ext>
              </a:extLst>
            </p:cNvPr>
            <p:cNvCxnSpPr>
              <a:cxnSpLocks/>
            </p:cNvCxnSpPr>
            <p:nvPr/>
          </p:nvCxnSpPr>
          <p:spPr>
            <a:xfrm>
              <a:off x="13177378" y="9802739"/>
              <a:ext cx="0" cy="419981"/>
            </a:xfrm>
            <a:prstGeom prst="straightConnector1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64951DBC-A55F-8B98-829F-8A10C74D23B4}"/>
                </a:ext>
              </a:extLst>
            </p:cNvPr>
            <p:cNvSpPr txBox="1"/>
            <p:nvPr/>
          </p:nvSpPr>
          <p:spPr>
            <a:xfrm>
              <a:off x="11616973" y="7825808"/>
              <a:ext cx="3681966" cy="8074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4401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True-tracking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8A848168-E3C1-2904-244A-684CAE2ED447}"/>
                </a:ext>
              </a:extLst>
            </p:cNvPr>
            <p:cNvSpPr/>
            <p:nvPr/>
          </p:nvSpPr>
          <p:spPr>
            <a:xfrm>
              <a:off x="12571703" y="12331425"/>
              <a:ext cx="4508820" cy="1815443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AA8036CB-1DF9-BFFE-4B9C-0D66A1A59199}"/>
                </a:ext>
              </a:extLst>
            </p:cNvPr>
            <p:cNvCxnSpPr>
              <a:cxnSpLocks/>
            </p:cNvCxnSpPr>
            <p:nvPr/>
          </p:nvCxnSpPr>
          <p:spPr>
            <a:xfrm>
              <a:off x="11946467" y="12326942"/>
              <a:ext cx="6356773" cy="0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1796798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17D95B-A780-E2E4-F136-CC41220E1F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B44970EB-32A1-C8D5-B0DB-A3E27C03ECC7}"/>
              </a:ext>
            </a:extLst>
          </p:cNvPr>
          <p:cNvGrpSpPr/>
          <p:nvPr/>
        </p:nvGrpSpPr>
        <p:grpSpPr>
          <a:xfrm>
            <a:off x="2229149" y="1859338"/>
            <a:ext cx="6988911" cy="6024822"/>
            <a:chOff x="11616973" y="13586357"/>
            <a:chExt cx="7332794" cy="6321269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9CB47400-58BB-08DF-4C21-D54336CE9BCF}"/>
                </a:ext>
              </a:extLst>
            </p:cNvPr>
            <p:cNvSpPr/>
            <p:nvPr/>
          </p:nvSpPr>
          <p:spPr>
            <a:xfrm rot="3600000">
              <a:off x="14273623" y="14290874"/>
              <a:ext cx="2095880" cy="6253669"/>
            </a:xfrm>
            <a:prstGeom prst="rect">
              <a:avLst/>
            </a:prstGeom>
            <a:solidFill>
              <a:srgbClr val="626262">
                <a:lumMod val="20000"/>
                <a:lumOff val="8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847AFA24-E5FA-E867-766F-A358345E2FD7}"/>
                </a:ext>
              </a:extLst>
            </p:cNvPr>
            <p:cNvSpPr/>
            <p:nvPr/>
          </p:nvSpPr>
          <p:spPr>
            <a:xfrm rot="1080000">
              <a:off x="16121816" y="14907920"/>
              <a:ext cx="2827951" cy="1418474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26001239-7F97-B85E-C8CA-EF9EFC0C0A9F}"/>
                </a:ext>
              </a:extLst>
            </p:cNvPr>
            <p:cNvSpPr/>
            <p:nvPr/>
          </p:nvSpPr>
          <p:spPr>
            <a:xfrm>
              <a:off x="12985768" y="16271966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02C5BF88-7DCF-5DDE-B0B5-032D25425C3A}"/>
                </a:ext>
              </a:extLst>
            </p:cNvPr>
            <p:cNvSpPr/>
            <p:nvPr/>
          </p:nvSpPr>
          <p:spPr>
            <a:xfrm rot="1080000">
              <a:off x="11669104" y="16245707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43EE319-2A80-59DC-4F25-77F9AC8D0C41}"/>
                </a:ext>
              </a:extLst>
            </p:cNvPr>
            <p:cNvSpPr/>
            <p:nvPr/>
          </p:nvSpPr>
          <p:spPr>
            <a:xfrm>
              <a:off x="17211248" y="16271967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10A34D16-DBA0-C36D-0204-863A78927F70}"/>
                </a:ext>
              </a:extLst>
            </p:cNvPr>
            <p:cNvSpPr/>
            <p:nvPr/>
          </p:nvSpPr>
          <p:spPr>
            <a:xfrm rot="1080000">
              <a:off x="15898286" y="16245707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5FA02E1C-1046-C3EF-78FE-BAAB36568594}"/>
                </a:ext>
              </a:extLst>
            </p:cNvPr>
            <p:cNvGrpSpPr/>
            <p:nvPr/>
          </p:nvGrpSpPr>
          <p:grpSpPr>
            <a:xfrm rot="1080000">
              <a:off x="12889986" y="16032881"/>
              <a:ext cx="396823" cy="211190"/>
              <a:chOff x="9152763" y="7818020"/>
              <a:chExt cx="1104480" cy="587806"/>
            </a:xfrm>
          </p:grpSpPr>
          <p:sp>
            <p:nvSpPr>
              <p:cNvPr id="78" name="Rectangle: Top Corners Rounded 77">
                <a:extLst>
                  <a:ext uri="{FF2B5EF4-FFF2-40B4-BE49-F238E27FC236}">
                    <a16:creationId xmlns:a16="http://schemas.microsoft.com/office/drawing/2014/main" id="{06D0866C-4532-7AF2-97E0-AF51BDCCEDCD}"/>
                  </a:ext>
                </a:extLst>
              </p:cNvPr>
              <p:cNvSpPr/>
              <p:nvPr/>
            </p:nvSpPr>
            <p:spPr>
              <a:xfrm>
                <a:off x="9152763" y="8029626"/>
                <a:ext cx="1104480" cy="376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" lastClr="FFFFFF"/>
              </a:solidFill>
              <a:ln w="19050" cap="flat" cmpd="sng" algn="ctr">
                <a:solidFill>
                  <a:sysClr val="windowText" lastClr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2142353">
                  <a:defRPr/>
                </a:pPr>
                <a:endParaRPr lang="en-US" sz="8434" kern="0" dirty="0">
                  <a:solidFill>
                    <a:prstClr val="white"/>
                  </a:solidFill>
                  <a:latin typeface="Liberation Sans" panose="020B0604020202020204" pitchFamily="34" charset="0"/>
                </a:endParaRPr>
              </a:p>
            </p:txBody>
          </p:sp>
          <p:sp>
            <p:nvSpPr>
              <p:cNvPr id="79" name="Rectangle: Top Corners Rounded 78">
                <a:extLst>
                  <a:ext uri="{FF2B5EF4-FFF2-40B4-BE49-F238E27FC236}">
                    <a16:creationId xmlns:a16="http://schemas.microsoft.com/office/drawing/2014/main" id="{5FF0E8A9-67D9-623B-1B23-79D5A4105D57}"/>
                  </a:ext>
                </a:extLst>
              </p:cNvPr>
              <p:cNvSpPr/>
              <p:nvPr/>
            </p:nvSpPr>
            <p:spPr>
              <a:xfrm>
                <a:off x="9529478" y="7818020"/>
                <a:ext cx="351053" cy="196123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" lastClr="FFFFFF"/>
              </a:solidFill>
              <a:ln w="19050" cap="flat" cmpd="sng" algn="ctr">
                <a:solidFill>
                  <a:sysClr val="windowText" lastClr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2142353">
                  <a:defRPr/>
                </a:pPr>
                <a:endParaRPr lang="en-US" sz="8434" kern="0" dirty="0">
                  <a:solidFill>
                    <a:prstClr val="white"/>
                  </a:solidFill>
                  <a:latin typeface="Liberation Sans" panose="020B0604020202020204" pitchFamily="34" charset="0"/>
                </a:endParaRPr>
              </a:p>
            </p:txBody>
          </p:sp>
        </p:grp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E2F27269-E81F-AC6D-FBCC-3E1686FD45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106333" y="14788168"/>
              <a:ext cx="5655848" cy="3265406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headEnd type="triangle" w="lg" len="lg"/>
            </a:ln>
            <a:effectLst/>
          </p:spPr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EFC581A-8BD9-7A50-A4FC-52923D5B2BE4}"/>
                </a:ext>
              </a:extLst>
            </p:cNvPr>
            <p:cNvSpPr/>
            <p:nvPr/>
          </p:nvSpPr>
          <p:spPr>
            <a:xfrm>
              <a:off x="17468217" y="14415962"/>
              <a:ext cx="662573" cy="662572"/>
            </a:xfrm>
            <a:prstGeom prst="ellipse">
              <a:avLst/>
            </a:prstGeom>
            <a:solidFill>
              <a:srgbClr val="FFC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55FAADC-91DC-EC94-2327-F01A8CC53C63}"/>
                </a:ext>
              </a:extLst>
            </p:cNvPr>
            <p:cNvSpPr txBox="1"/>
            <p:nvPr/>
          </p:nvSpPr>
          <p:spPr>
            <a:xfrm>
              <a:off x="15081631" y="17102404"/>
              <a:ext cx="972462" cy="419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Shade</a:t>
              </a:r>
              <a:endParaRPr lang="en-US" sz="4401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8B8F575-F3B7-72B9-FC8C-66EDAC8E55A8}"/>
                </a:ext>
              </a:extLst>
            </p:cNvPr>
            <p:cNvSpPr txBox="1"/>
            <p:nvPr/>
          </p:nvSpPr>
          <p:spPr>
            <a:xfrm>
              <a:off x="12613430" y="14821534"/>
              <a:ext cx="1001053" cy="7427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POA</a:t>
              </a:r>
            </a:p>
            <a:p>
              <a:pPr algn="ctr"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sensor</a:t>
              </a:r>
              <a:endParaRPr lang="en-US" sz="4401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08041DC9-974A-68C4-C5CD-C1021CBD2D66}"/>
                </a:ext>
              </a:extLst>
            </p:cNvPr>
            <p:cNvCxnSpPr>
              <a:cxnSpLocks/>
            </p:cNvCxnSpPr>
            <p:nvPr/>
          </p:nvCxnSpPr>
          <p:spPr>
            <a:xfrm>
              <a:off x="13109643" y="15529420"/>
              <a:ext cx="0" cy="419981"/>
            </a:xfrm>
            <a:prstGeom prst="straightConnector1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0B091968-6435-0187-A0A6-195D21840E05}"/>
                </a:ext>
              </a:extLst>
            </p:cNvPr>
            <p:cNvSpPr txBox="1"/>
            <p:nvPr/>
          </p:nvSpPr>
          <p:spPr>
            <a:xfrm>
              <a:off x="11616973" y="13586357"/>
              <a:ext cx="3584417" cy="8074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4401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Backtracking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22B7B285-977F-B61A-6DC4-31A8B7B251DA}"/>
                </a:ext>
              </a:extLst>
            </p:cNvPr>
            <p:cNvSpPr/>
            <p:nvPr/>
          </p:nvSpPr>
          <p:spPr>
            <a:xfrm>
              <a:off x="12080324" y="18092183"/>
              <a:ext cx="4294439" cy="1815443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20403E3C-E221-9F8F-54A8-C5761BF70137}"/>
                </a:ext>
              </a:extLst>
            </p:cNvPr>
            <p:cNvCxnSpPr>
              <a:cxnSpLocks/>
            </p:cNvCxnSpPr>
            <p:nvPr/>
          </p:nvCxnSpPr>
          <p:spPr>
            <a:xfrm>
              <a:off x="11946467" y="18087491"/>
              <a:ext cx="6356773" cy="0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688195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94C7D5-4FCB-2802-155A-EAF93AA6C8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1B006E2-96C7-5AA1-9B18-E2A857FDE9DF}"/>
              </a:ext>
            </a:extLst>
          </p:cNvPr>
          <p:cNvCxnSpPr>
            <a:cxnSpLocks/>
          </p:cNvCxnSpPr>
          <p:nvPr/>
        </p:nvCxnSpPr>
        <p:spPr>
          <a:xfrm flipH="1">
            <a:off x="6205184" y="2815901"/>
            <a:ext cx="4758519" cy="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09C3A22-964F-7763-FD48-FD95D1D7394B}"/>
              </a:ext>
            </a:extLst>
          </p:cNvPr>
          <p:cNvCxnSpPr>
            <a:cxnSpLocks/>
          </p:cNvCxnSpPr>
          <p:nvPr/>
        </p:nvCxnSpPr>
        <p:spPr>
          <a:xfrm>
            <a:off x="5300039" y="3360694"/>
            <a:ext cx="5991211" cy="1968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7F67C291-BA6B-F70E-2E87-5A2406E56DE1}"/>
              </a:ext>
            </a:extLst>
          </p:cNvPr>
          <p:cNvSpPr/>
          <p:nvPr/>
        </p:nvSpPr>
        <p:spPr>
          <a:xfrm>
            <a:off x="7404409" y="281590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067C2C6-EA01-B87D-D378-8EDA81039B36}"/>
              </a:ext>
            </a:extLst>
          </p:cNvPr>
          <p:cNvSpPr/>
          <p:nvPr/>
        </p:nvSpPr>
        <p:spPr>
          <a:xfrm>
            <a:off x="10123347" y="281590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A48D30D-BF8B-2475-9F01-420D16EF242F}"/>
              </a:ext>
            </a:extLst>
          </p:cNvPr>
          <p:cNvSpPr/>
          <p:nvPr/>
        </p:nvSpPr>
        <p:spPr>
          <a:xfrm>
            <a:off x="8763878" y="281590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0A08CCA-A2C3-5C51-EE38-1546CE44053C}"/>
              </a:ext>
            </a:extLst>
          </p:cNvPr>
          <p:cNvSpPr/>
          <p:nvPr/>
        </p:nvSpPr>
        <p:spPr>
          <a:xfrm rot="5400000">
            <a:off x="8766734" y="1255076"/>
            <a:ext cx="45719" cy="3121655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751129E-25D9-42DF-F035-8D86B872D4BC}"/>
              </a:ext>
            </a:extLst>
          </p:cNvPr>
          <p:cNvSpPr txBox="1"/>
          <p:nvPr/>
        </p:nvSpPr>
        <p:spPr>
          <a:xfrm>
            <a:off x="10465900" y="2157691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56" name="Arrow: Curved Down 55">
            <a:extLst>
              <a:ext uri="{FF2B5EF4-FFF2-40B4-BE49-F238E27FC236}">
                <a16:creationId xmlns:a16="http://schemas.microsoft.com/office/drawing/2014/main" id="{2DDD9784-B8A3-54ED-9765-B73598E2B95B}"/>
              </a:ext>
            </a:extLst>
          </p:cNvPr>
          <p:cNvSpPr/>
          <p:nvPr/>
        </p:nvSpPr>
        <p:spPr>
          <a:xfrm>
            <a:off x="10426908" y="2669519"/>
            <a:ext cx="384558" cy="231313"/>
          </a:xfrm>
          <a:prstGeom prst="curved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4" name="Arrow: Up 63">
            <a:extLst>
              <a:ext uri="{FF2B5EF4-FFF2-40B4-BE49-F238E27FC236}">
                <a16:creationId xmlns:a16="http://schemas.microsoft.com/office/drawing/2014/main" id="{CF1F2261-F10E-171E-DD1F-271BD4F7B78A}"/>
              </a:ext>
            </a:extLst>
          </p:cNvPr>
          <p:cNvSpPr/>
          <p:nvPr/>
        </p:nvSpPr>
        <p:spPr>
          <a:xfrm rot="16200000">
            <a:off x="6196520" y="2059852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A1E967F-4AB1-A87F-E707-B08F8C8861AF}"/>
              </a:ext>
            </a:extLst>
          </p:cNvPr>
          <p:cNvSpPr txBox="1"/>
          <p:nvPr/>
        </p:nvSpPr>
        <p:spPr>
          <a:xfrm>
            <a:off x="6679533" y="2234542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60A342EE-C066-EDEB-DF78-35001E837E3B}"/>
              </a:ext>
            </a:extLst>
          </p:cNvPr>
          <p:cNvCxnSpPr>
            <a:cxnSpLocks/>
          </p:cNvCxnSpPr>
          <p:nvPr/>
        </p:nvCxnSpPr>
        <p:spPr>
          <a:xfrm flipV="1">
            <a:off x="6413413" y="2852012"/>
            <a:ext cx="314989" cy="167899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790813FB-501A-F64E-17D3-E7D4AF850AAE}"/>
              </a:ext>
            </a:extLst>
          </p:cNvPr>
          <p:cNvSpPr txBox="1"/>
          <p:nvPr/>
        </p:nvSpPr>
        <p:spPr>
          <a:xfrm>
            <a:off x="5787806" y="3002183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ADFC5CB-7E88-E14A-D6F4-A9DAC4A61D80}"/>
              </a:ext>
            </a:extLst>
          </p:cNvPr>
          <p:cNvSpPr txBox="1"/>
          <p:nvPr/>
        </p:nvSpPr>
        <p:spPr>
          <a:xfrm>
            <a:off x="10445562" y="4083373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5B9CC4D-053E-9133-00FD-124E974E877C}"/>
              </a:ext>
            </a:extLst>
          </p:cNvPr>
          <p:cNvGrpSpPr/>
          <p:nvPr/>
        </p:nvGrpSpPr>
        <p:grpSpPr>
          <a:xfrm rot="-300000">
            <a:off x="5300039" y="4777512"/>
            <a:ext cx="5991211" cy="695113"/>
            <a:chOff x="5300037" y="3916564"/>
            <a:chExt cx="5991211" cy="695113"/>
          </a:xfrm>
        </p:grpSpPr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DAF473B2-E2D1-EE2D-47FC-2FD2DE072C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183" y="4062948"/>
              <a:ext cx="4758519" cy="0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lgDash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CC5B0CB7-1399-2E1F-0FDE-5421DA9D8E4E}"/>
                </a:ext>
              </a:extLst>
            </p:cNvPr>
            <p:cNvCxnSpPr>
              <a:cxnSpLocks/>
            </p:cNvCxnSpPr>
            <p:nvPr/>
          </p:nvCxnSpPr>
          <p:spPr>
            <a:xfrm>
              <a:off x="5300037" y="4607741"/>
              <a:ext cx="5991211" cy="1968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6BEBAAF6-2A33-0773-10C5-D25CF69F32A1}"/>
                </a:ext>
              </a:extLst>
            </p:cNvPr>
            <p:cNvSpPr/>
            <p:nvPr/>
          </p:nvSpPr>
          <p:spPr>
            <a:xfrm>
              <a:off x="7404407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E2C1B361-6C12-4951-E96D-2D733A78DAC6}"/>
                </a:ext>
              </a:extLst>
            </p:cNvPr>
            <p:cNvSpPr/>
            <p:nvPr/>
          </p:nvSpPr>
          <p:spPr>
            <a:xfrm>
              <a:off x="10123345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1AA0DD28-28DD-D80C-8B94-A3C21A80041A}"/>
                </a:ext>
              </a:extLst>
            </p:cNvPr>
            <p:cNvSpPr/>
            <p:nvPr/>
          </p:nvSpPr>
          <p:spPr>
            <a:xfrm>
              <a:off x="8763876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DC51DEA7-D039-86AE-73CE-6EAA497E104D}"/>
                </a:ext>
              </a:extLst>
            </p:cNvPr>
            <p:cNvSpPr/>
            <p:nvPr/>
          </p:nvSpPr>
          <p:spPr>
            <a:xfrm rot="5400000">
              <a:off x="8766732" y="2502121"/>
              <a:ext cx="45719" cy="3121655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6" name="Arrow: Curved Down 75">
              <a:extLst>
                <a:ext uri="{FF2B5EF4-FFF2-40B4-BE49-F238E27FC236}">
                  <a16:creationId xmlns:a16="http://schemas.microsoft.com/office/drawing/2014/main" id="{FC739E59-E59C-AFDB-0770-D7DA32C07E6A}"/>
                </a:ext>
              </a:extLst>
            </p:cNvPr>
            <p:cNvSpPr/>
            <p:nvPr/>
          </p:nvSpPr>
          <p:spPr>
            <a:xfrm>
              <a:off x="10426908" y="3916564"/>
              <a:ext cx="384558" cy="231313"/>
            </a:xfrm>
            <a:prstGeom prst="curved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77" name="Arrow: Up 76">
            <a:extLst>
              <a:ext uri="{FF2B5EF4-FFF2-40B4-BE49-F238E27FC236}">
                <a16:creationId xmlns:a16="http://schemas.microsoft.com/office/drawing/2014/main" id="{590CF731-8CF0-BE25-A890-AEEC4339E074}"/>
              </a:ext>
            </a:extLst>
          </p:cNvPr>
          <p:cNvSpPr/>
          <p:nvPr/>
        </p:nvSpPr>
        <p:spPr>
          <a:xfrm rot="16200000">
            <a:off x="6196520" y="4167845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3EBBCA1-D8A2-9AA7-8638-6E47D9853381}"/>
              </a:ext>
            </a:extLst>
          </p:cNvPr>
          <p:cNvSpPr txBox="1"/>
          <p:nvPr/>
        </p:nvSpPr>
        <p:spPr>
          <a:xfrm>
            <a:off x="6679533" y="4342535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AF78E995-74CF-0EF8-1AFD-6D6BFC495ADB}"/>
              </a:ext>
            </a:extLst>
          </p:cNvPr>
          <p:cNvCxnSpPr>
            <a:cxnSpLocks/>
          </p:cNvCxnSpPr>
          <p:nvPr/>
        </p:nvCxnSpPr>
        <p:spPr>
          <a:xfrm>
            <a:off x="6097052" y="4959242"/>
            <a:ext cx="326282" cy="96517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4EEAC5E1-D50C-AB91-CB87-7BAA8A164EEB}"/>
              </a:ext>
            </a:extLst>
          </p:cNvPr>
          <p:cNvSpPr txBox="1"/>
          <p:nvPr/>
        </p:nvSpPr>
        <p:spPr>
          <a:xfrm>
            <a:off x="5469305" y="4678167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446B2C66-3F14-2E4E-D7E2-AC8127CB3783}"/>
              </a:ext>
            </a:extLst>
          </p:cNvPr>
          <p:cNvGrpSpPr/>
          <p:nvPr/>
        </p:nvGrpSpPr>
        <p:grpSpPr>
          <a:xfrm>
            <a:off x="6431287" y="4519815"/>
            <a:ext cx="1172582" cy="956611"/>
            <a:chOff x="5821327" y="4799990"/>
            <a:chExt cx="1172582" cy="956611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3D2E79A5-19C4-58A8-A6FF-AACACB0FD4C3}"/>
                </a:ext>
              </a:extLst>
            </p:cNvPr>
            <p:cNvCxnSpPr>
              <a:cxnSpLocks/>
            </p:cNvCxnSpPr>
            <p:nvPr/>
          </p:nvCxnSpPr>
          <p:spPr>
            <a:xfrm>
              <a:off x="5821327" y="5299881"/>
              <a:ext cx="70230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Arc 85">
              <a:extLst>
                <a:ext uri="{FF2B5EF4-FFF2-40B4-BE49-F238E27FC236}">
                  <a16:creationId xmlns:a16="http://schemas.microsoft.com/office/drawing/2014/main" id="{E60257A8-4CEA-0510-EF78-2DE45537C4AE}"/>
                </a:ext>
              </a:extLst>
            </p:cNvPr>
            <p:cNvSpPr/>
            <p:nvPr/>
          </p:nvSpPr>
          <p:spPr>
            <a:xfrm>
              <a:off x="6037298" y="4799990"/>
              <a:ext cx="956611" cy="956611"/>
            </a:xfrm>
            <a:prstGeom prst="arc">
              <a:avLst>
                <a:gd name="adj1" fmla="val 10292713"/>
                <a:gd name="adj2" fmla="val 10617291"/>
              </a:avLst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BFFB70EE-1EA0-E73F-71EB-43DE91FB0D66}"/>
              </a:ext>
            </a:extLst>
          </p:cNvPr>
          <p:cNvSpPr txBox="1"/>
          <p:nvPr/>
        </p:nvSpPr>
        <p:spPr>
          <a:xfrm>
            <a:off x="10436597" y="6545292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F7671FC2-2FC6-61EA-DFBE-7CF58A65C181}"/>
              </a:ext>
            </a:extLst>
          </p:cNvPr>
          <p:cNvGrpSpPr/>
          <p:nvPr/>
        </p:nvGrpSpPr>
        <p:grpSpPr>
          <a:xfrm rot="300000">
            <a:off x="5291074" y="6859187"/>
            <a:ext cx="5991211" cy="695113"/>
            <a:chOff x="5300037" y="3916564"/>
            <a:chExt cx="5991211" cy="695113"/>
          </a:xfrm>
        </p:grpSpPr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A3B7CF05-82DF-B222-F217-7935F31D57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183" y="4062948"/>
              <a:ext cx="4758519" cy="0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lgDash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AD95DC0C-4B10-CADC-8E69-750EC6EB5954}"/>
                </a:ext>
              </a:extLst>
            </p:cNvPr>
            <p:cNvCxnSpPr>
              <a:cxnSpLocks/>
            </p:cNvCxnSpPr>
            <p:nvPr/>
          </p:nvCxnSpPr>
          <p:spPr>
            <a:xfrm>
              <a:off x="5300037" y="4607741"/>
              <a:ext cx="5991211" cy="1968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15773D2A-29F3-E821-D1F9-0B7DAF8BB049}"/>
                </a:ext>
              </a:extLst>
            </p:cNvPr>
            <p:cNvSpPr/>
            <p:nvPr/>
          </p:nvSpPr>
          <p:spPr>
            <a:xfrm>
              <a:off x="7404407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D4B3CDF-BBE1-6B58-19CD-6F0B57EB0BD2}"/>
                </a:ext>
              </a:extLst>
            </p:cNvPr>
            <p:cNvSpPr/>
            <p:nvPr/>
          </p:nvSpPr>
          <p:spPr>
            <a:xfrm>
              <a:off x="10123345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267B2BFB-5FBA-8892-F036-E27CA12B365C}"/>
                </a:ext>
              </a:extLst>
            </p:cNvPr>
            <p:cNvSpPr/>
            <p:nvPr/>
          </p:nvSpPr>
          <p:spPr>
            <a:xfrm>
              <a:off x="8763876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4658B56E-FEDE-E5D0-8F4E-D664FF113783}"/>
                </a:ext>
              </a:extLst>
            </p:cNvPr>
            <p:cNvSpPr/>
            <p:nvPr/>
          </p:nvSpPr>
          <p:spPr>
            <a:xfrm rot="5400000">
              <a:off x="8766732" y="2502121"/>
              <a:ext cx="45719" cy="3121655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9" name="Arrow: Curved Down 98">
              <a:extLst>
                <a:ext uri="{FF2B5EF4-FFF2-40B4-BE49-F238E27FC236}">
                  <a16:creationId xmlns:a16="http://schemas.microsoft.com/office/drawing/2014/main" id="{B6CA1886-4920-5ECD-0ACC-06AB8C642A70}"/>
                </a:ext>
              </a:extLst>
            </p:cNvPr>
            <p:cNvSpPr/>
            <p:nvPr/>
          </p:nvSpPr>
          <p:spPr>
            <a:xfrm>
              <a:off x="10426908" y="3916564"/>
              <a:ext cx="384558" cy="231313"/>
            </a:xfrm>
            <a:prstGeom prst="curved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00" name="Arrow: Up 99">
            <a:extLst>
              <a:ext uri="{FF2B5EF4-FFF2-40B4-BE49-F238E27FC236}">
                <a16:creationId xmlns:a16="http://schemas.microsoft.com/office/drawing/2014/main" id="{26023FD1-CE92-0F8D-6C13-EFC6922FC925}"/>
              </a:ext>
            </a:extLst>
          </p:cNvPr>
          <p:cNvSpPr/>
          <p:nvPr/>
        </p:nvSpPr>
        <p:spPr>
          <a:xfrm rot="5400000">
            <a:off x="9561386" y="6205523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FE6054B8-7A00-4F28-00AD-6F8D3B2FF354}"/>
              </a:ext>
            </a:extLst>
          </p:cNvPr>
          <p:cNvSpPr txBox="1"/>
          <p:nvPr/>
        </p:nvSpPr>
        <p:spPr>
          <a:xfrm>
            <a:off x="7546867" y="6394321"/>
            <a:ext cx="17556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22EB9009-5182-BE46-E723-6675E151EFB5}"/>
              </a:ext>
            </a:extLst>
          </p:cNvPr>
          <p:cNvCxnSpPr>
            <a:cxnSpLocks/>
          </p:cNvCxnSpPr>
          <p:nvPr/>
        </p:nvCxnSpPr>
        <p:spPr>
          <a:xfrm flipV="1">
            <a:off x="6096001" y="6880143"/>
            <a:ext cx="327334" cy="108422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42F52D39-DCB4-7F3E-3CDB-B4941439CFAF}"/>
              </a:ext>
            </a:extLst>
          </p:cNvPr>
          <p:cNvSpPr txBox="1"/>
          <p:nvPr/>
        </p:nvSpPr>
        <p:spPr>
          <a:xfrm>
            <a:off x="5414058" y="6930170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73D9FE15-DF38-77F3-1B36-DE95139390FE}"/>
              </a:ext>
            </a:extLst>
          </p:cNvPr>
          <p:cNvGrpSpPr/>
          <p:nvPr/>
        </p:nvGrpSpPr>
        <p:grpSpPr>
          <a:xfrm>
            <a:off x="6424492" y="6406462"/>
            <a:ext cx="1172582" cy="956611"/>
            <a:chOff x="5821327" y="4799990"/>
            <a:chExt cx="1172582" cy="956611"/>
          </a:xfrm>
        </p:grpSpPr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4589A9A9-A2C6-70F4-5C01-E95FB24A69A0}"/>
                </a:ext>
              </a:extLst>
            </p:cNvPr>
            <p:cNvCxnSpPr>
              <a:cxnSpLocks/>
            </p:cNvCxnSpPr>
            <p:nvPr/>
          </p:nvCxnSpPr>
          <p:spPr>
            <a:xfrm>
              <a:off x="5821327" y="5299881"/>
              <a:ext cx="70230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Arc 105">
              <a:extLst>
                <a:ext uri="{FF2B5EF4-FFF2-40B4-BE49-F238E27FC236}">
                  <a16:creationId xmlns:a16="http://schemas.microsoft.com/office/drawing/2014/main" id="{681CB70D-09B6-D6B2-0C4F-AAB4A204BD46}"/>
                </a:ext>
              </a:extLst>
            </p:cNvPr>
            <p:cNvSpPr/>
            <p:nvPr/>
          </p:nvSpPr>
          <p:spPr>
            <a:xfrm>
              <a:off x="6037298" y="4799990"/>
              <a:ext cx="956611" cy="956611"/>
            </a:xfrm>
            <a:prstGeom prst="arc">
              <a:avLst>
                <a:gd name="adj1" fmla="val 10639732"/>
                <a:gd name="adj2" fmla="val 10965273"/>
              </a:avLst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0" name="TextBox 109">
            <a:extLst>
              <a:ext uri="{FF2B5EF4-FFF2-40B4-BE49-F238E27FC236}">
                <a16:creationId xmlns:a16="http://schemas.microsoft.com/office/drawing/2014/main" id="{34E365F7-7EAD-8A00-FFAB-F264CD7F290A}"/>
              </a:ext>
            </a:extLst>
          </p:cNvPr>
          <p:cNvSpPr txBox="1"/>
          <p:nvPr/>
        </p:nvSpPr>
        <p:spPr>
          <a:xfrm>
            <a:off x="6673669" y="1419622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180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dirty="0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AACC6103-4A91-9E16-DE28-4F30E0D98EF2}"/>
              </a:ext>
            </a:extLst>
          </p:cNvPr>
          <p:cNvSpPr txBox="1"/>
          <p:nvPr/>
        </p:nvSpPr>
        <p:spPr>
          <a:xfrm>
            <a:off x="9723692" y="1420880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dirty="0"/>
          </a:p>
        </p:txBody>
      </p: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D38168CD-6071-08CA-909A-1D0604DFB82F}"/>
              </a:ext>
            </a:extLst>
          </p:cNvPr>
          <p:cNvCxnSpPr>
            <a:stCxn id="110" idx="1"/>
          </p:cNvCxnSpPr>
          <p:nvPr/>
        </p:nvCxnSpPr>
        <p:spPr>
          <a:xfrm flipH="1">
            <a:off x="6316978" y="1604289"/>
            <a:ext cx="356690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8074F577-7A84-5953-7573-CB1298727E3B}"/>
              </a:ext>
            </a:extLst>
          </p:cNvPr>
          <p:cNvCxnSpPr>
            <a:cxnSpLocks/>
          </p:cNvCxnSpPr>
          <p:nvPr/>
        </p:nvCxnSpPr>
        <p:spPr>
          <a:xfrm rot="10800000" flipH="1">
            <a:off x="10350420" y="1604288"/>
            <a:ext cx="3566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59880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026206-7066-E1DA-72A4-B6BE60B70A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0001CB5-33FC-1EF8-50A9-BDE01885357C}"/>
              </a:ext>
            </a:extLst>
          </p:cNvPr>
          <p:cNvCxnSpPr>
            <a:cxnSpLocks/>
          </p:cNvCxnSpPr>
          <p:nvPr/>
        </p:nvCxnSpPr>
        <p:spPr>
          <a:xfrm flipH="1">
            <a:off x="6205184" y="2815901"/>
            <a:ext cx="4758519" cy="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121B004-F339-434D-F22F-ADABF23597AB}"/>
              </a:ext>
            </a:extLst>
          </p:cNvPr>
          <p:cNvCxnSpPr>
            <a:cxnSpLocks/>
          </p:cNvCxnSpPr>
          <p:nvPr/>
        </p:nvCxnSpPr>
        <p:spPr>
          <a:xfrm>
            <a:off x="5300039" y="3360694"/>
            <a:ext cx="5991211" cy="1968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2B66A022-FE7E-FEE1-AEB8-436F3A775080}"/>
              </a:ext>
            </a:extLst>
          </p:cNvPr>
          <p:cNvSpPr/>
          <p:nvPr/>
        </p:nvSpPr>
        <p:spPr>
          <a:xfrm>
            <a:off x="7404409" y="281590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47F54D2-10D7-E760-2924-5BAB6B038979}"/>
              </a:ext>
            </a:extLst>
          </p:cNvPr>
          <p:cNvSpPr/>
          <p:nvPr/>
        </p:nvSpPr>
        <p:spPr>
          <a:xfrm>
            <a:off x="10123347" y="281590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419EA2A-5B7F-8763-07BF-A7B949C1A40F}"/>
              </a:ext>
            </a:extLst>
          </p:cNvPr>
          <p:cNvSpPr/>
          <p:nvPr/>
        </p:nvSpPr>
        <p:spPr>
          <a:xfrm>
            <a:off x="8763878" y="281590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CF5D358-9D12-2AFC-D314-7806556C3A15}"/>
              </a:ext>
            </a:extLst>
          </p:cNvPr>
          <p:cNvSpPr/>
          <p:nvPr/>
        </p:nvSpPr>
        <p:spPr>
          <a:xfrm rot="5400000">
            <a:off x="8766734" y="1255076"/>
            <a:ext cx="45719" cy="3121655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9B6F55F-A7D5-6B91-5758-5DFA42415402}"/>
              </a:ext>
            </a:extLst>
          </p:cNvPr>
          <p:cNvSpPr txBox="1"/>
          <p:nvPr/>
        </p:nvSpPr>
        <p:spPr>
          <a:xfrm>
            <a:off x="10465900" y="2157691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56" name="Arrow: Curved Down 55">
            <a:extLst>
              <a:ext uri="{FF2B5EF4-FFF2-40B4-BE49-F238E27FC236}">
                <a16:creationId xmlns:a16="http://schemas.microsoft.com/office/drawing/2014/main" id="{6E1A94B2-06A2-63E8-670E-2C6C1D06F8AB}"/>
              </a:ext>
            </a:extLst>
          </p:cNvPr>
          <p:cNvSpPr/>
          <p:nvPr/>
        </p:nvSpPr>
        <p:spPr>
          <a:xfrm>
            <a:off x="10426908" y="2669519"/>
            <a:ext cx="384558" cy="231313"/>
          </a:xfrm>
          <a:prstGeom prst="curved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4" name="Arrow: Up 63">
            <a:extLst>
              <a:ext uri="{FF2B5EF4-FFF2-40B4-BE49-F238E27FC236}">
                <a16:creationId xmlns:a16="http://schemas.microsoft.com/office/drawing/2014/main" id="{AE04D22E-D396-D168-395C-C13CC9A6A32A}"/>
              </a:ext>
            </a:extLst>
          </p:cNvPr>
          <p:cNvSpPr/>
          <p:nvPr/>
        </p:nvSpPr>
        <p:spPr>
          <a:xfrm rot="16200000">
            <a:off x="6196520" y="2059852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CB95C45-6C7F-0613-2BFE-07C5D6CC33A7}"/>
              </a:ext>
            </a:extLst>
          </p:cNvPr>
          <p:cNvSpPr txBox="1"/>
          <p:nvPr/>
        </p:nvSpPr>
        <p:spPr>
          <a:xfrm>
            <a:off x="6679533" y="2234542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5E18D423-B00A-42D0-621A-DDA988C6FA32}"/>
              </a:ext>
            </a:extLst>
          </p:cNvPr>
          <p:cNvCxnSpPr>
            <a:cxnSpLocks/>
          </p:cNvCxnSpPr>
          <p:nvPr/>
        </p:nvCxnSpPr>
        <p:spPr>
          <a:xfrm flipV="1">
            <a:off x="6413413" y="2852012"/>
            <a:ext cx="314989" cy="167899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881DAD10-1FBC-E5B6-DB28-E7D9FC55F315}"/>
              </a:ext>
            </a:extLst>
          </p:cNvPr>
          <p:cNvSpPr txBox="1"/>
          <p:nvPr/>
        </p:nvSpPr>
        <p:spPr>
          <a:xfrm>
            <a:off x="5787806" y="3002183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103368D-60DD-7239-6D43-7D442225525C}"/>
              </a:ext>
            </a:extLst>
          </p:cNvPr>
          <p:cNvSpPr txBox="1"/>
          <p:nvPr/>
        </p:nvSpPr>
        <p:spPr>
          <a:xfrm>
            <a:off x="10445562" y="4083373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47B493FD-8460-79A0-FD37-5950D3B70F81}"/>
              </a:ext>
            </a:extLst>
          </p:cNvPr>
          <p:cNvGrpSpPr/>
          <p:nvPr/>
        </p:nvGrpSpPr>
        <p:grpSpPr>
          <a:xfrm rot="-300000">
            <a:off x="5300039" y="4777512"/>
            <a:ext cx="5991211" cy="695113"/>
            <a:chOff x="5300037" y="3916564"/>
            <a:chExt cx="5991211" cy="695113"/>
          </a:xfrm>
        </p:grpSpPr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3D16F960-1DF2-98B1-A44F-99AE06FE8A2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183" y="4062948"/>
              <a:ext cx="4758519" cy="0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lgDash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0DD7FDFA-B155-1C44-6134-DC45A47824CB}"/>
                </a:ext>
              </a:extLst>
            </p:cNvPr>
            <p:cNvCxnSpPr>
              <a:cxnSpLocks/>
            </p:cNvCxnSpPr>
            <p:nvPr/>
          </p:nvCxnSpPr>
          <p:spPr>
            <a:xfrm>
              <a:off x="5300037" y="4607741"/>
              <a:ext cx="5991211" cy="1968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DDD9B229-A2CB-C07B-C4AE-43FB1CBBFE5F}"/>
                </a:ext>
              </a:extLst>
            </p:cNvPr>
            <p:cNvSpPr/>
            <p:nvPr/>
          </p:nvSpPr>
          <p:spPr>
            <a:xfrm>
              <a:off x="7404407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66EB4345-6842-5309-A0A6-5645ADF5E7B3}"/>
                </a:ext>
              </a:extLst>
            </p:cNvPr>
            <p:cNvSpPr/>
            <p:nvPr/>
          </p:nvSpPr>
          <p:spPr>
            <a:xfrm>
              <a:off x="10123345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047D3728-83A4-1C9A-D9EB-EAB3C2946DA4}"/>
                </a:ext>
              </a:extLst>
            </p:cNvPr>
            <p:cNvSpPr/>
            <p:nvPr/>
          </p:nvSpPr>
          <p:spPr>
            <a:xfrm>
              <a:off x="8763876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5891829A-119B-87E0-4D60-F240205EF631}"/>
                </a:ext>
              </a:extLst>
            </p:cNvPr>
            <p:cNvSpPr/>
            <p:nvPr/>
          </p:nvSpPr>
          <p:spPr>
            <a:xfrm rot="5400000">
              <a:off x="8766732" y="2502121"/>
              <a:ext cx="45719" cy="3121655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6" name="Arrow: Curved Down 75">
              <a:extLst>
                <a:ext uri="{FF2B5EF4-FFF2-40B4-BE49-F238E27FC236}">
                  <a16:creationId xmlns:a16="http://schemas.microsoft.com/office/drawing/2014/main" id="{2671C63F-9695-F885-771A-FA96B5A85C88}"/>
                </a:ext>
              </a:extLst>
            </p:cNvPr>
            <p:cNvSpPr/>
            <p:nvPr/>
          </p:nvSpPr>
          <p:spPr>
            <a:xfrm>
              <a:off x="10426908" y="3916564"/>
              <a:ext cx="384558" cy="231313"/>
            </a:xfrm>
            <a:prstGeom prst="curved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77" name="Arrow: Up 76">
            <a:extLst>
              <a:ext uri="{FF2B5EF4-FFF2-40B4-BE49-F238E27FC236}">
                <a16:creationId xmlns:a16="http://schemas.microsoft.com/office/drawing/2014/main" id="{667A6644-3852-0854-159C-93227F14EE5A}"/>
              </a:ext>
            </a:extLst>
          </p:cNvPr>
          <p:cNvSpPr/>
          <p:nvPr/>
        </p:nvSpPr>
        <p:spPr>
          <a:xfrm rot="16200000">
            <a:off x="6196520" y="4167845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851DD4C-18D9-C48E-D2E8-4C14E5DC1168}"/>
              </a:ext>
            </a:extLst>
          </p:cNvPr>
          <p:cNvSpPr txBox="1"/>
          <p:nvPr/>
        </p:nvSpPr>
        <p:spPr>
          <a:xfrm>
            <a:off x="6679533" y="4342535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38E74D57-80E6-4203-DF36-2BA2191630CB}"/>
              </a:ext>
            </a:extLst>
          </p:cNvPr>
          <p:cNvCxnSpPr>
            <a:cxnSpLocks/>
          </p:cNvCxnSpPr>
          <p:nvPr/>
        </p:nvCxnSpPr>
        <p:spPr>
          <a:xfrm>
            <a:off x="6097052" y="4959242"/>
            <a:ext cx="326282" cy="96517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F7CF2B44-0655-8937-740C-A85AB0D9545C}"/>
              </a:ext>
            </a:extLst>
          </p:cNvPr>
          <p:cNvSpPr txBox="1"/>
          <p:nvPr/>
        </p:nvSpPr>
        <p:spPr>
          <a:xfrm>
            <a:off x="5469305" y="4678167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3B94156B-7AB6-2C34-E412-1035178D651C}"/>
              </a:ext>
            </a:extLst>
          </p:cNvPr>
          <p:cNvGrpSpPr/>
          <p:nvPr/>
        </p:nvGrpSpPr>
        <p:grpSpPr>
          <a:xfrm>
            <a:off x="6431287" y="4519815"/>
            <a:ext cx="1172582" cy="956611"/>
            <a:chOff x="5821327" y="4799990"/>
            <a:chExt cx="1172582" cy="956611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5A499DE3-B16C-2085-AADB-608CF2C24547}"/>
                </a:ext>
              </a:extLst>
            </p:cNvPr>
            <p:cNvCxnSpPr>
              <a:cxnSpLocks/>
            </p:cNvCxnSpPr>
            <p:nvPr/>
          </p:nvCxnSpPr>
          <p:spPr>
            <a:xfrm>
              <a:off x="5821327" y="5299881"/>
              <a:ext cx="70230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Arc 85">
              <a:extLst>
                <a:ext uri="{FF2B5EF4-FFF2-40B4-BE49-F238E27FC236}">
                  <a16:creationId xmlns:a16="http://schemas.microsoft.com/office/drawing/2014/main" id="{E2B66EF4-6BD0-DA8D-38E1-28462F8AE43A}"/>
                </a:ext>
              </a:extLst>
            </p:cNvPr>
            <p:cNvSpPr/>
            <p:nvPr/>
          </p:nvSpPr>
          <p:spPr>
            <a:xfrm>
              <a:off x="6037298" y="4799990"/>
              <a:ext cx="956611" cy="956611"/>
            </a:xfrm>
            <a:prstGeom prst="arc">
              <a:avLst>
                <a:gd name="adj1" fmla="val 10292713"/>
                <a:gd name="adj2" fmla="val 10617291"/>
              </a:avLst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6DC88438-369C-9D65-BAB8-BDBE40EAC264}"/>
              </a:ext>
            </a:extLst>
          </p:cNvPr>
          <p:cNvSpPr txBox="1"/>
          <p:nvPr/>
        </p:nvSpPr>
        <p:spPr>
          <a:xfrm>
            <a:off x="10436597" y="6545292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72D097A3-6D9C-1EB3-9832-3F0E6900576E}"/>
              </a:ext>
            </a:extLst>
          </p:cNvPr>
          <p:cNvGrpSpPr/>
          <p:nvPr/>
        </p:nvGrpSpPr>
        <p:grpSpPr>
          <a:xfrm rot="300000">
            <a:off x="5291074" y="6859187"/>
            <a:ext cx="5991211" cy="695113"/>
            <a:chOff x="5300037" y="3916564"/>
            <a:chExt cx="5991211" cy="695113"/>
          </a:xfrm>
        </p:grpSpPr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B1A9E631-AC0F-E1E5-E853-0F139372F6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183" y="4062948"/>
              <a:ext cx="4758519" cy="0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lgDash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08637F8-8338-FBE2-2CBC-174EEDE48496}"/>
                </a:ext>
              </a:extLst>
            </p:cNvPr>
            <p:cNvCxnSpPr>
              <a:cxnSpLocks/>
            </p:cNvCxnSpPr>
            <p:nvPr/>
          </p:nvCxnSpPr>
          <p:spPr>
            <a:xfrm>
              <a:off x="5300037" y="4607741"/>
              <a:ext cx="5991211" cy="1968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4740F7-2F18-D9C2-CCC7-57456C0E65A4}"/>
                </a:ext>
              </a:extLst>
            </p:cNvPr>
            <p:cNvSpPr/>
            <p:nvPr/>
          </p:nvSpPr>
          <p:spPr>
            <a:xfrm>
              <a:off x="7404407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6BF4631-DA55-963D-A775-6596B5C0ACB8}"/>
                </a:ext>
              </a:extLst>
            </p:cNvPr>
            <p:cNvSpPr/>
            <p:nvPr/>
          </p:nvSpPr>
          <p:spPr>
            <a:xfrm>
              <a:off x="10123345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B9235791-4967-C53D-D395-38B0E105FE10}"/>
                </a:ext>
              </a:extLst>
            </p:cNvPr>
            <p:cNvSpPr/>
            <p:nvPr/>
          </p:nvSpPr>
          <p:spPr>
            <a:xfrm>
              <a:off x="8763876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A7365EC0-9373-F6D1-6B04-F40AF2FB7857}"/>
                </a:ext>
              </a:extLst>
            </p:cNvPr>
            <p:cNvSpPr/>
            <p:nvPr/>
          </p:nvSpPr>
          <p:spPr>
            <a:xfrm rot="5400000">
              <a:off x="8766732" y="2502121"/>
              <a:ext cx="45719" cy="3121655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9" name="Arrow: Curved Down 98">
              <a:extLst>
                <a:ext uri="{FF2B5EF4-FFF2-40B4-BE49-F238E27FC236}">
                  <a16:creationId xmlns:a16="http://schemas.microsoft.com/office/drawing/2014/main" id="{1957ACAE-219C-4238-4630-625E4D4C721E}"/>
                </a:ext>
              </a:extLst>
            </p:cNvPr>
            <p:cNvSpPr/>
            <p:nvPr/>
          </p:nvSpPr>
          <p:spPr>
            <a:xfrm>
              <a:off x="10426908" y="3916564"/>
              <a:ext cx="384558" cy="231313"/>
            </a:xfrm>
            <a:prstGeom prst="curved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DD43F36E-6135-D950-805C-5E3B49574E10}"/>
              </a:ext>
            </a:extLst>
          </p:cNvPr>
          <p:cNvCxnSpPr>
            <a:cxnSpLocks/>
          </p:cNvCxnSpPr>
          <p:nvPr/>
        </p:nvCxnSpPr>
        <p:spPr>
          <a:xfrm flipV="1">
            <a:off x="6096001" y="6880143"/>
            <a:ext cx="327334" cy="108422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D5AA1024-F6EA-67E8-AE0B-240A176B7119}"/>
              </a:ext>
            </a:extLst>
          </p:cNvPr>
          <p:cNvSpPr txBox="1"/>
          <p:nvPr/>
        </p:nvSpPr>
        <p:spPr>
          <a:xfrm>
            <a:off x="5414057" y="6930170"/>
            <a:ext cx="11881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-5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396903AD-B30E-D95A-5158-57D156005F31}"/>
              </a:ext>
            </a:extLst>
          </p:cNvPr>
          <p:cNvGrpSpPr/>
          <p:nvPr/>
        </p:nvGrpSpPr>
        <p:grpSpPr>
          <a:xfrm>
            <a:off x="6424492" y="6406462"/>
            <a:ext cx="1172582" cy="956611"/>
            <a:chOff x="5821327" y="4799990"/>
            <a:chExt cx="1172582" cy="956611"/>
          </a:xfrm>
        </p:grpSpPr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C5B616FB-FE1A-C837-5FD8-C6B682B94940}"/>
                </a:ext>
              </a:extLst>
            </p:cNvPr>
            <p:cNvCxnSpPr>
              <a:cxnSpLocks/>
            </p:cNvCxnSpPr>
            <p:nvPr/>
          </p:nvCxnSpPr>
          <p:spPr>
            <a:xfrm>
              <a:off x="5821327" y="5299881"/>
              <a:ext cx="70230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Arc 105">
              <a:extLst>
                <a:ext uri="{FF2B5EF4-FFF2-40B4-BE49-F238E27FC236}">
                  <a16:creationId xmlns:a16="http://schemas.microsoft.com/office/drawing/2014/main" id="{55F8DD1C-3ABB-09AB-96EB-848D0A64202F}"/>
                </a:ext>
              </a:extLst>
            </p:cNvPr>
            <p:cNvSpPr/>
            <p:nvPr/>
          </p:nvSpPr>
          <p:spPr>
            <a:xfrm>
              <a:off x="6037298" y="4799990"/>
              <a:ext cx="956611" cy="956611"/>
            </a:xfrm>
            <a:prstGeom prst="arc">
              <a:avLst>
                <a:gd name="adj1" fmla="val 10639732"/>
                <a:gd name="adj2" fmla="val 10965273"/>
              </a:avLst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0" name="TextBox 109">
            <a:extLst>
              <a:ext uri="{FF2B5EF4-FFF2-40B4-BE49-F238E27FC236}">
                <a16:creationId xmlns:a16="http://schemas.microsoft.com/office/drawing/2014/main" id="{F7BC6049-1831-4771-B3A7-E379BA096675}"/>
              </a:ext>
            </a:extLst>
          </p:cNvPr>
          <p:cNvSpPr txBox="1"/>
          <p:nvPr/>
        </p:nvSpPr>
        <p:spPr>
          <a:xfrm>
            <a:off x="6673669" y="1419622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180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dirty="0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E147D876-F16B-B449-EA29-590DCB980852}"/>
              </a:ext>
            </a:extLst>
          </p:cNvPr>
          <p:cNvSpPr txBox="1"/>
          <p:nvPr/>
        </p:nvSpPr>
        <p:spPr>
          <a:xfrm>
            <a:off x="9723692" y="1420880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dirty="0"/>
          </a:p>
        </p:txBody>
      </p: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8C23C00C-8BC8-99E0-E9F1-12426215E29E}"/>
              </a:ext>
            </a:extLst>
          </p:cNvPr>
          <p:cNvCxnSpPr>
            <a:stCxn id="110" idx="1"/>
          </p:cNvCxnSpPr>
          <p:nvPr/>
        </p:nvCxnSpPr>
        <p:spPr>
          <a:xfrm flipH="1">
            <a:off x="6316978" y="1604289"/>
            <a:ext cx="356690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8C2F3985-ECBD-A6E7-5EAD-CA4D0AD7137C}"/>
              </a:ext>
            </a:extLst>
          </p:cNvPr>
          <p:cNvCxnSpPr>
            <a:cxnSpLocks/>
          </p:cNvCxnSpPr>
          <p:nvPr/>
        </p:nvCxnSpPr>
        <p:spPr>
          <a:xfrm rot="10800000" flipH="1">
            <a:off x="10350420" y="1604288"/>
            <a:ext cx="3566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Arrow: Up 1">
            <a:extLst>
              <a:ext uri="{FF2B5EF4-FFF2-40B4-BE49-F238E27FC236}">
                <a16:creationId xmlns:a16="http://schemas.microsoft.com/office/drawing/2014/main" id="{78C3833B-3FC4-9825-F7D5-41F00F96A832}"/>
              </a:ext>
            </a:extLst>
          </p:cNvPr>
          <p:cNvSpPr/>
          <p:nvPr/>
        </p:nvSpPr>
        <p:spPr>
          <a:xfrm rot="16200000">
            <a:off x="6196521" y="6140887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C3FCC7-37B3-FCE3-C384-24217070339C}"/>
              </a:ext>
            </a:extLst>
          </p:cNvPr>
          <p:cNvSpPr txBox="1"/>
          <p:nvPr/>
        </p:nvSpPr>
        <p:spPr>
          <a:xfrm>
            <a:off x="6679533" y="6315578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3E9445-2ED6-C0FA-61ED-244312E106AB}"/>
              </a:ext>
            </a:extLst>
          </p:cNvPr>
          <p:cNvSpPr txBox="1"/>
          <p:nvPr/>
        </p:nvSpPr>
        <p:spPr>
          <a:xfrm>
            <a:off x="1557867" y="3183468"/>
            <a:ext cx="1408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[alternate…]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76E4C2D-C3EE-CFB1-1484-1F52F56B1086}"/>
              </a:ext>
            </a:extLst>
          </p:cNvPr>
          <p:cNvGrpSpPr/>
          <p:nvPr/>
        </p:nvGrpSpPr>
        <p:grpSpPr>
          <a:xfrm>
            <a:off x="2137747" y="3682900"/>
            <a:ext cx="1958400" cy="3014640"/>
            <a:chOff x="2137747" y="2539900"/>
            <a:chExt cx="1958400" cy="30146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532E59E1-188A-EB2D-9E52-4E9839223B9A}"/>
                    </a:ext>
                  </a:extLst>
                </p14:cNvPr>
                <p14:cNvContentPartPr/>
                <p14:nvPr/>
              </p14:nvContentPartPr>
              <p14:xfrm>
                <a:off x="2137747" y="2539900"/>
                <a:ext cx="1892520" cy="292932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532E59E1-188A-EB2D-9E52-4E9839223B9A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128747" y="2530900"/>
                  <a:ext cx="1910160" cy="2946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E11D015F-317C-F32C-80DF-6399952612A2}"/>
                    </a:ext>
                  </a:extLst>
                </p14:cNvPr>
                <p14:cNvContentPartPr/>
                <p14:nvPr/>
              </p14:nvContentPartPr>
              <p14:xfrm>
                <a:off x="4008667" y="5410180"/>
                <a:ext cx="87480" cy="144360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E11D015F-317C-F32C-80DF-6399952612A2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000027" y="5401180"/>
                  <a:ext cx="105120" cy="1620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497213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94C7D5-4FCB-2802-155A-EAF93AA6C8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1B006E2-96C7-5AA1-9B18-E2A857FDE9DF}"/>
              </a:ext>
            </a:extLst>
          </p:cNvPr>
          <p:cNvCxnSpPr>
            <a:cxnSpLocks/>
          </p:cNvCxnSpPr>
          <p:nvPr/>
        </p:nvCxnSpPr>
        <p:spPr>
          <a:xfrm flipH="1">
            <a:off x="6205184" y="1956521"/>
            <a:ext cx="4758519" cy="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09C3A22-964F-7763-FD48-FD95D1D7394B}"/>
              </a:ext>
            </a:extLst>
          </p:cNvPr>
          <p:cNvCxnSpPr>
            <a:cxnSpLocks/>
          </p:cNvCxnSpPr>
          <p:nvPr/>
        </p:nvCxnSpPr>
        <p:spPr>
          <a:xfrm>
            <a:off x="5300039" y="2501314"/>
            <a:ext cx="5991211" cy="1968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7F67C291-BA6B-F70E-2E87-5A2406E56DE1}"/>
              </a:ext>
            </a:extLst>
          </p:cNvPr>
          <p:cNvSpPr/>
          <p:nvPr/>
        </p:nvSpPr>
        <p:spPr>
          <a:xfrm>
            <a:off x="7404409" y="195652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067C2C6-EA01-B87D-D378-8EDA81039B36}"/>
              </a:ext>
            </a:extLst>
          </p:cNvPr>
          <p:cNvSpPr/>
          <p:nvPr/>
        </p:nvSpPr>
        <p:spPr>
          <a:xfrm>
            <a:off x="10123347" y="195652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A48D30D-BF8B-2475-9F01-420D16EF242F}"/>
              </a:ext>
            </a:extLst>
          </p:cNvPr>
          <p:cNvSpPr/>
          <p:nvPr/>
        </p:nvSpPr>
        <p:spPr>
          <a:xfrm>
            <a:off x="8763878" y="195652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0A08CCA-A2C3-5C51-EE38-1546CE44053C}"/>
              </a:ext>
            </a:extLst>
          </p:cNvPr>
          <p:cNvSpPr/>
          <p:nvPr/>
        </p:nvSpPr>
        <p:spPr>
          <a:xfrm rot="5400000">
            <a:off x="8766733" y="395695"/>
            <a:ext cx="45719" cy="3121655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751129E-25D9-42DF-F035-8D86B872D4BC}"/>
              </a:ext>
            </a:extLst>
          </p:cNvPr>
          <p:cNvSpPr txBox="1"/>
          <p:nvPr/>
        </p:nvSpPr>
        <p:spPr>
          <a:xfrm>
            <a:off x="10465900" y="1298311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56" name="Arrow: Curved Down 55">
            <a:extLst>
              <a:ext uri="{FF2B5EF4-FFF2-40B4-BE49-F238E27FC236}">
                <a16:creationId xmlns:a16="http://schemas.microsoft.com/office/drawing/2014/main" id="{2DDD9784-B8A3-54ED-9765-B73598E2B95B}"/>
              </a:ext>
            </a:extLst>
          </p:cNvPr>
          <p:cNvSpPr/>
          <p:nvPr/>
        </p:nvSpPr>
        <p:spPr>
          <a:xfrm>
            <a:off x="10426908" y="1810139"/>
            <a:ext cx="384558" cy="231313"/>
          </a:xfrm>
          <a:prstGeom prst="curved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64" name="Arrow: Up 63">
            <a:extLst>
              <a:ext uri="{FF2B5EF4-FFF2-40B4-BE49-F238E27FC236}">
                <a16:creationId xmlns:a16="http://schemas.microsoft.com/office/drawing/2014/main" id="{CF1F2261-F10E-171E-DD1F-271BD4F7B78A}"/>
              </a:ext>
            </a:extLst>
          </p:cNvPr>
          <p:cNvSpPr/>
          <p:nvPr/>
        </p:nvSpPr>
        <p:spPr>
          <a:xfrm rot="16200000">
            <a:off x="6196520" y="1200472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A1E967F-4AB1-A87F-E707-B08F8C8861AF}"/>
              </a:ext>
            </a:extLst>
          </p:cNvPr>
          <p:cNvSpPr txBox="1"/>
          <p:nvPr/>
        </p:nvSpPr>
        <p:spPr>
          <a:xfrm>
            <a:off x="6679533" y="1375162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60A342EE-C066-EDEB-DF78-35001E837E3B}"/>
              </a:ext>
            </a:extLst>
          </p:cNvPr>
          <p:cNvCxnSpPr>
            <a:cxnSpLocks/>
          </p:cNvCxnSpPr>
          <p:nvPr/>
        </p:nvCxnSpPr>
        <p:spPr>
          <a:xfrm flipV="1">
            <a:off x="6413413" y="1992632"/>
            <a:ext cx="314989" cy="167899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790813FB-501A-F64E-17D3-E7D4AF850AAE}"/>
              </a:ext>
            </a:extLst>
          </p:cNvPr>
          <p:cNvSpPr txBox="1"/>
          <p:nvPr/>
        </p:nvSpPr>
        <p:spPr>
          <a:xfrm>
            <a:off x="5787806" y="2142803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ADFC5CB-7E88-E14A-D6F4-A9DAC4A61D80}"/>
              </a:ext>
            </a:extLst>
          </p:cNvPr>
          <p:cNvSpPr txBox="1"/>
          <p:nvPr/>
        </p:nvSpPr>
        <p:spPr>
          <a:xfrm>
            <a:off x="10445562" y="3225935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5B9CC4D-053E-9133-00FD-124E974E877C}"/>
              </a:ext>
            </a:extLst>
          </p:cNvPr>
          <p:cNvGrpSpPr/>
          <p:nvPr/>
        </p:nvGrpSpPr>
        <p:grpSpPr>
          <a:xfrm rot="-300000">
            <a:off x="5300039" y="3920074"/>
            <a:ext cx="5991211" cy="695113"/>
            <a:chOff x="5300037" y="3916564"/>
            <a:chExt cx="5991211" cy="695113"/>
          </a:xfrm>
        </p:grpSpPr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DAF473B2-E2D1-EE2D-47FC-2FD2DE072C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183" y="4062948"/>
              <a:ext cx="4758519" cy="0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lgDash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CC5B0CB7-1399-2E1F-0FDE-5421DA9D8E4E}"/>
                </a:ext>
              </a:extLst>
            </p:cNvPr>
            <p:cNvCxnSpPr>
              <a:cxnSpLocks/>
            </p:cNvCxnSpPr>
            <p:nvPr/>
          </p:nvCxnSpPr>
          <p:spPr>
            <a:xfrm>
              <a:off x="5300037" y="4607741"/>
              <a:ext cx="5991211" cy="1968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6BEBAAF6-2A33-0773-10C5-D25CF69F32A1}"/>
                </a:ext>
              </a:extLst>
            </p:cNvPr>
            <p:cNvSpPr/>
            <p:nvPr/>
          </p:nvSpPr>
          <p:spPr>
            <a:xfrm>
              <a:off x="7404407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E2C1B361-6C12-4951-E96D-2D733A78DAC6}"/>
                </a:ext>
              </a:extLst>
            </p:cNvPr>
            <p:cNvSpPr/>
            <p:nvPr/>
          </p:nvSpPr>
          <p:spPr>
            <a:xfrm>
              <a:off x="10123345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1AA0DD28-28DD-D80C-8B94-A3C21A80041A}"/>
                </a:ext>
              </a:extLst>
            </p:cNvPr>
            <p:cNvSpPr/>
            <p:nvPr/>
          </p:nvSpPr>
          <p:spPr>
            <a:xfrm>
              <a:off x="8763876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DC51DEA7-D039-86AE-73CE-6EAA497E104D}"/>
                </a:ext>
              </a:extLst>
            </p:cNvPr>
            <p:cNvSpPr/>
            <p:nvPr/>
          </p:nvSpPr>
          <p:spPr>
            <a:xfrm rot="5400000">
              <a:off x="8766732" y="2502121"/>
              <a:ext cx="45719" cy="3121655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6" name="Arrow: Curved Down 75">
              <a:extLst>
                <a:ext uri="{FF2B5EF4-FFF2-40B4-BE49-F238E27FC236}">
                  <a16:creationId xmlns:a16="http://schemas.microsoft.com/office/drawing/2014/main" id="{FC739E59-E59C-AFDB-0770-D7DA32C07E6A}"/>
                </a:ext>
              </a:extLst>
            </p:cNvPr>
            <p:cNvSpPr/>
            <p:nvPr/>
          </p:nvSpPr>
          <p:spPr>
            <a:xfrm>
              <a:off x="10426908" y="3916564"/>
              <a:ext cx="384558" cy="231313"/>
            </a:xfrm>
            <a:prstGeom prst="curved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ptos" panose="02110004020202020204"/>
              </a:endParaRPr>
            </a:p>
          </p:txBody>
        </p:sp>
      </p:grpSp>
      <p:sp>
        <p:nvSpPr>
          <p:cNvPr id="77" name="Arrow: Up 76">
            <a:extLst>
              <a:ext uri="{FF2B5EF4-FFF2-40B4-BE49-F238E27FC236}">
                <a16:creationId xmlns:a16="http://schemas.microsoft.com/office/drawing/2014/main" id="{590CF731-8CF0-BE25-A890-AEEC4339E074}"/>
              </a:ext>
            </a:extLst>
          </p:cNvPr>
          <p:cNvSpPr/>
          <p:nvPr/>
        </p:nvSpPr>
        <p:spPr>
          <a:xfrm rot="16200000">
            <a:off x="6196520" y="3310407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3EBBCA1-D8A2-9AA7-8638-6E47D9853381}"/>
              </a:ext>
            </a:extLst>
          </p:cNvPr>
          <p:cNvSpPr txBox="1"/>
          <p:nvPr/>
        </p:nvSpPr>
        <p:spPr>
          <a:xfrm>
            <a:off x="6679533" y="3485097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AF78E995-74CF-0EF8-1AFD-6D6BFC495ADB}"/>
              </a:ext>
            </a:extLst>
          </p:cNvPr>
          <p:cNvCxnSpPr>
            <a:cxnSpLocks/>
          </p:cNvCxnSpPr>
          <p:nvPr/>
        </p:nvCxnSpPr>
        <p:spPr>
          <a:xfrm>
            <a:off x="6097052" y="4101803"/>
            <a:ext cx="326282" cy="96517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4EEAC5E1-D50C-AB91-CB87-7BAA8A164EEB}"/>
              </a:ext>
            </a:extLst>
          </p:cNvPr>
          <p:cNvSpPr txBox="1"/>
          <p:nvPr/>
        </p:nvSpPr>
        <p:spPr>
          <a:xfrm>
            <a:off x="5469305" y="3820729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446B2C66-3F14-2E4E-D7E2-AC8127CB3783}"/>
              </a:ext>
            </a:extLst>
          </p:cNvPr>
          <p:cNvGrpSpPr/>
          <p:nvPr/>
        </p:nvGrpSpPr>
        <p:grpSpPr>
          <a:xfrm>
            <a:off x="6431287" y="3662377"/>
            <a:ext cx="1172582" cy="956611"/>
            <a:chOff x="5821327" y="4799990"/>
            <a:chExt cx="1172582" cy="956611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3D2E79A5-19C4-58A8-A6FF-AACACB0FD4C3}"/>
                </a:ext>
              </a:extLst>
            </p:cNvPr>
            <p:cNvCxnSpPr>
              <a:cxnSpLocks/>
            </p:cNvCxnSpPr>
            <p:nvPr/>
          </p:nvCxnSpPr>
          <p:spPr>
            <a:xfrm>
              <a:off x="5821327" y="5299881"/>
              <a:ext cx="70230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Arc 85">
              <a:extLst>
                <a:ext uri="{FF2B5EF4-FFF2-40B4-BE49-F238E27FC236}">
                  <a16:creationId xmlns:a16="http://schemas.microsoft.com/office/drawing/2014/main" id="{E60257A8-4CEA-0510-EF78-2DE45537C4AE}"/>
                </a:ext>
              </a:extLst>
            </p:cNvPr>
            <p:cNvSpPr/>
            <p:nvPr/>
          </p:nvSpPr>
          <p:spPr>
            <a:xfrm>
              <a:off x="6037298" y="4799990"/>
              <a:ext cx="956611" cy="956611"/>
            </a:xfrm>
            <a:prstGeom prst="arc">
              <a:avLst>
                <a:gd name="adj1" fmla="val 10292713"/>
                <a:gd name="adj2" fmla="val 10617291"/>
              </a:avLst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ptos" panose="02110004020202020204"/>
              </a:endParaRPr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BFFB70EE-1EA0-E73F-71EB-43DE91FB0D66}"/>
              </a:ext>
            </a:extLst>
          </p:cNvPr>
          <p:cNvSpPr txBox="1"/>
          <p:nvPr/>
        </p:nvSpPr>
        <p:spPr>
          <a:xfrm>
            <a:off x="10436597" y="5689245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F7671FC2-2FC6-61EA-DFBE-7CF58A65C181}"/>
              </a:ext>
            </a:extLst>
          </p:cNvPr>
          <p:cNvGrpSpPr/>
          <p:nvPr/>
        </p:nvGrpSpPr>
        <p:grpSpPr>
          <a:xfrm rot="300000">
            <a:off x="5291074" y="6003140"/>
            <a:ext cx="5991211" cy="695113"/>
            <a:chOff x="5300037" y="3916564"/>
            <a:chExt cx="5991211" cy="695113"/>
          </a:xfrm>
        </p:grpSpPr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A3B7CF05-82DF-B222-F217-7935F31D57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183" y="4062948"/>
              <a:ext cx="4758519" cy="0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lgDash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AD95DC0C-4B10-CADC-8E69-750EC6EB5954}"/>
                </a:ext>
              </a:extLst>
            </p:cNvPr>
            <p:cNvCxnSpPr>
              <a:cxnSpLocks/>
            </p:cNvCxnSpPr>
            <p:nvPr/>
          </p:nvCxnSpPr>
          <p:spPr>
            <a:xfrm>
              <a:off x="5300037" y="4607741"/>
              <a:ext cx="5991211" cy="1968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15773D2A-29F3-E821-D1F9-0B7DAF8BB049}"/>
                </a:ext>
              </a:extLst>
            </p:cNvPr>
            <p:cNvSpPr/>
            <p:nvPr/>
          </p:nvSpPr>
          <p:spPr>
            <a:xfrm>
              <a:off x="7404407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D4B3CDF-BBE1-6B58-19CD-6F0B57EB0BD2}"/>
                </a:ext>
              </a:extLst>
            </p:cNvPr>
            <p:cNvSpPr/>
            <p:nvPr/>
          </p:nvSpPr>
          <p:spPr>
            <a:xfrm>
              <a:off x="10123345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267B2BFB-5FBA-8892-F036-E27CA12B365C}"/>
                </a:ext>
              </a:extLst>
            </p:cNvPr>
            <p:cNvSpPr/>
            <p:nvPr/>
          </p:nvSpPr>
          <p:spPr>
            <a:xfrm>
              <a:off x="8763876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4658B56E-FEDE-E5D0-8F4E-D664FF113783}"/>
                </a:ext>
              </a:extLst>
            </p:cNvPr>
            <p:cNvSpPr/>
            <p:nvPr/>
          </p:nvSpPr>
          <p:spPr>
            <a:xfrm rot="5400000">
              <a:off x="8766732" y="2502121"/>
              <a:ext cx="45719" cy="3121655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9" name="Arrow: Curved Down 98">
              <a:extLst>
                <a:ext uri="{FF2B5EF4-FFF2-40B4-BE49-F238E27FC236}">
                  <a16:creationId xmlns:a16="http://schemas.microsoft.com/office/drawing/2014/main" id="{B6CA1886-4920-5ECD-0ACC-06AB8C642A70}"/>
                </a:ext>
              </a:extLst>
            </p:cNvPr>
            <p:cNvSpPr/>
            <p:nvPr/>
          </p:nvSpPr>
          <p:spPr>
            <a:xfrm>
              <a:off x="10426908" y="3916564"/>
              <a:ext cx="384558" cy="231313"/>
            </a:xfrm>
            <a:prstGeom prst="curved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ptos" panose="02110004020202020204"/>
              </a:endParaRPr>
            </a:p>
          </p:txBody>
        </p:sp>
      </p:grpSp>
      <p:sp>
        <p:nvSpPr>
          <p:cNvPr id="100" name="Arrow: Up 99">
            <a:extLst>
              <a:ext uri="{FF2B5EF4-FFF2-40B4-BE49-F238E27FC236}">
                <a16:creationId xmlns:a16="http://schemas.microsoft.com/office/drawing/2014/main" id="{26023FD1-CE92-0F8D-6C13-EFC6922FC925}"/>
              </a:ext>
            </a:extLst>
          </p:cNvPr>
          <p:cNvSpPr/>
          <p:nvPr/>
        </p:nvSpPr>
        <p:spPr>
          <a:xfrm rot="5400000">
            <a:off x="9561386" y="5349477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FE6054B8-7A00-4F28-00AD-6F8D3B2FF354}"/>
              </a:ext>
            </a:extLst>
          </p:cNvPr>
          <p:cNvSpPr txBox="1"/>
          <p:nvPr/>
        </p:nvSpPr>
        <p:spPr>
          <a:xfrm>
            <a:off x="7546867" y="5538275"/>
            <a:ext cx="17556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22EB9009-5182-BE46-E723-6675E151EFB5}"/>
              </a:ext>
            </a:extLst>
          </p:cNvPr>
          <p:cNvCxnSpPr>
            <a:cxnSpLocks/>
          </p:cNvCxnSpPr>
          <p:nvPr/>
        </p:nvCxnSpPr>
        <p:spPr>
          <a:xfrm flipV="1">
            <a:off x="6096001" y="6024096"/>
            <a:ext cx="327334" cy="108422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42F52D39-DCB4-7F3E-3CDB-B4941439CFAF}"/>
              </a:ext>
            </a:extLst>
          </p:cNvPr>
          <p:cNvSpPr txBox="1"/>
          <p:nvPr/>
        </p:nvSpPr>
        <p:spPr>
          <a:xfrm>
            <a:off x="5414058" y="6074123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73D9FE15-DF38-77F3-1B36-DE95139390FE}"/>
              </a:ext>
            </a:extLst>
          </p:cNvPr>
          <p:cNvGrpSpPr/>
          <p:nvPr/>
        </p:nvGrpSpPr>
        <p:grpSpPr>
          <a:xfrm>
            <a:off x="6424492" y="5550415"/>
            <a:ext cx="1172582" cy="956611"/>
            <a:chOff x="5821327" y="4799990"/>
            <a:chExt cx="1172582" cy="956611"/>
          </a:xfrm>
        </p:grpSpPr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4589A9A9-A2C6-70F4-5C01-E95FB24A69A0}"/>
                </a:ext>
              </a:extLst>
            </p:cNvPr>
            <p:cNvCxnSpPr>
              <a:cxnSpLocks/>
            </p:cNvCxnSpPr>
            <p:nvPr/>
          </p:nvCxnSpPr>
          <p:spPr>
            <a:xfrm>
              <a:off x="5821327" y="5299881"/>
              <a:ext cx="70230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Arc 105">
              <a:extLst>
                <a:ext uri="{FF2B5EF4-FFF2-40B4-BE49-F238E27FC236}">
                  <a16:creationId xmlns:a16="http://schemas.microsoft.com/office/drawing/2014/main" id="{681CB70D-09B6-D6B2-0C4F-AAB4A204BD46}"/>
                </a:ext>
              </a:extLst>
            </p:cNvPr>
            <p:cNvSpPr/>
            <p:nvPr/>
          </p:nvSpPr>
          <p:spPr>
            <a:xfrm>
              <a:off x="6037298" y="4799990"/>
              <a:ext cx="956611" cy="956611"/>
            </a:xfrm>
            <a:prstGeom prst="arc">
              <a:avLst>
                <a:gd name="adj1" fmla="val 10639732"/>
                <a:gd name="adj2" fmla="val 10965273"/>
              </a:avLst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ptos" panose="02110004020202020204"/>
              </a:endParaRPr>
            </a:p>
          </p:txBody>
        </p:sp>
      </p:grpSp>
      <p:sp>
        <p:nvSpPr>
          <p:cNvPr id="110" name="TextBox 109">
            <a:extLst>
              <a:ext uri="{FF2B5EF4-FFF2-40B4-BE49-F238E27FC236}">
                <a16:creationId xmlns:a16="http://schemas.microsoft.com/office/drawing/2014/main" id="{34E365F7-7EAD-8A00-FFAB-F264CD7F290A}"/>
              </a:ext>
            </a:extLst>
          </p:cNvPr>
          <p:cNvSpPr txBox="1"/>
          <p:nvPr/>
        </p:nvSpPr>
        <p:spPr>
          <a:xfrm>
            <a:off x="6673669" y="774254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180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dirty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AACC6103-4A91-9E16-DE28-4F30E0D98EF2}"/>
              </a:ext>
            </a:extLst>
          </p:cNvPr>
          <p:cNvSpPr txBox="1"/>
          <p:nvPr/>
        </p:nvSpPr>
        <p:spPr>
          <a:xfrm>
            <a:off x="9723692" y="775513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dirty="0">
              <a:solidFill>
                <a:prstClr val="black"/>
              </a:solidFill>
              <a:latin typeface="Aptos" panose="02110004020202020204"/>
            </a:endParaRPr>
          </a:p>
        </p:txBody>
      </p: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D38168CD-6071-08CA-909A-1D0604DFB82F}"/>
              </a:ext>
            </a:extLst>
          </p:cNvPr>
          <p:cNvCxnSpPr>
            <a:stCxn id="110" idx="1"/>
          </p:cNvCxnSpPr>
          <p:nvPr/>
        </p:nvCxnSpPr>
        <p:spPr>
          <a:xfrm flipH="1">
            <a:off x="6316978" y="958921"/>
            <a:ext cx="356690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8074F577-7A84-5953-7573-CB1298727E3B}"/>
              </a:ext>
            </a:extLst>
          </p:cNvPr>
          <p:cNvCxnSpPr>
            <a:cxnSpLocks/>
          </p:cNvCxnSpPr>
          <p:nvPr/>
        </p:nvCxnSpPr>
        <p:spPr>
          <a:xfrm rot="10800000" flipH="1">
            <a:off x="10350420" y="958920"/>
            <a:ext cx="3566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6D06972-6DA4-EEB9-C1FC-DCEBF9CA8157}"/>
              </a:ext>
            </a:extLst>
          </p:cNvPr>
          <p:cNvSpPr txBox="1"/>
          <p:nvPr/>
        </p:nvSpPr>
        <p:spPr>
          <a:xfrm>
            <a:off x="10447220" y="7328945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AF404EB-A09A-7975-7370-D6CCC39357F9}"/>
              </a:ext>
            </a:extLst>
          </p:cNvPr>
          <p:cNvGrpSpPr/>
          <p:nvPr/>
        </p:nvGrpSpPr>
        <p:grpSpPr>
          <a:xfrm rot="300000">
            <a:off x="5301697" y="7642841"/>
            <a:ext cx="5991211" cy="695113"/>
            <a:chOff x="5300037" y="3916564"/>
            <a:chExt cx="5991211" cy="695113"/>
          </a:xfrm>
        </p:grpSpPr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B3BE4E17-C8C6-C9BD-614C-0F4F78FD30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183" y="4062948"/>
              <a:ext cx="4758519" cy="0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lgDash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75BC161-F499-01DB-A97A-01D7A454591C}"/>
                </a:ext>
              </a:extLst>
            </p:cNvPr>
            <p:cNvCxnSpPr>
              <a:cxnSpLocks/>
            </p:cNvCxnSpPr>
            <p:nvPr/>
          </p:nvCxnSpPr>
          <p:spPr>
            <a:xfrm>
              <a:off x="5300037" y="4607741"/>
              <a:ext cx="5991211" cy="1968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9EB4B6F-F17B-2A88-8E33-7EF9C394D20E}"/>
                </a:ext>
              </a:extLst>
            </p:cNvPr>
            <p:cNvSpPr/>
            <p:nvPr/>
          </p:nvSpPr>
          <p:spPr>
            <a:xfrm>
              <a:off x="7404407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2C16601-8B60-D5F8-D572-E2EF49E25CB9}"/>
                </a:ext>
              </a:extLst>
            </p:cNvPr>
            <p:cNvSpPr/>
            <p:nvPr/>
          </p:nvSpPr>
          <p:spPr>
            <a:xfrm>
              <a:off x="10123345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6E2D569-5966-E828-7337-1DEF9DBA0D9F}"/>
                </a:ext>
              </a:extLst>
            </p:cNvPr>
            <p:cNvSpPr/>
            <p:nvPr/>
          </p:nvSpPr>
          <p:spPr>
            <a:xfrm>
              <a:off x="8763876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222A0B-2EBE-21D2-0595-F72E1DA4524A}"/>
                </a:ext>
              </a:extLst>
            </p:cNvPr>
            <p:cNvSpPr/>
            <p:nvPr/>
          </p:nvSpPr>
          <p:spPr>
            <a:xfrm rot="5400000">
              <a:off x="8766732" y="2502121"/>
              <a:ext cx="45719" cy="3121655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" name="Arrow: Curved Down 9">
              <a:extLst>
                <a:ext uri="{FF2B5EF4-FFF2-40B4-BE49-F238E27FC236}">
                  <a16:creationId xmlns:a16="http://schemas.microsoft.com/office/drawing/2014/main" id="{4307491A-D490-057A-820F-8B5A8667558F}"/>
                </a:ext>
              </a:extLst>
            </p:cNvPr>
            <p:cNvSpPr/>
            <p:nvPr/>
          </p:nvSpPr>
          <p:spPr>
            <a:xfrm>
              <a:off x="10426908" y="3916564"/>
              <a:ext cx="384558" cy="231313"/>
            </a:xfrm>
            <a:prstGeom prst="curved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ptos" panose="02110004020202020204"/>
              </a:endParaRPr>
            </a:p>
          </p:txBody>
        </p:sp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8123768-0304-7B15-BF3C-67E8FF23554F}"/>
              </a:ext>
            </a:extLst>
          </p:cNvPr>
          <p:cNvCxnSpPr>
            <a:cxnSpLocks/>
          </p:cNvCxnSpPr>
          <p:nvPr/>
        </p:nvCxnSpPr>
        <p:spPr>
          <a:xfrm flipV="1">
            <a:off x="6106623" y="7663797"/>
            <a:ext cx="327334" cy="108422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CAA7F6F-40BB-C96D-923A-E05CC8B99A1E}"/>
              </a:ext>
            </a:extLst>
          </p:cNvPr>
          <p:cNvSpPr txBox="1"/>
          <p:nvPr/>
        </p:nvSpPr>
        <p:spPr>
          <a:xfrm>
            <a:off x="5424679" y="7713824"/>
            <a:ext cx="11881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-5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450322C-1631-A360-0D2F-A653570E2CF4}"/>
              </a:ext>
            </a:extLst>
          </p:cNvPr>
          <p:cNvGrpSpPr/>
          <p:nvPr/>
        </p:nvGrpSpPr>
        <p:grpSpPr>
          <a:xfrm>
            <a:off x="6435115" y="7190116"/>
            <a:ext cx="1172582" cy="956611"/>
            <a:chOff x="5821327" y="4799990"/>
            <a:chExt cx="1172582" cy="95661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EA2405C-B18F-BBA4-45CE-6723845E340D}"/>
                </a:ext>
              </a:extLst>
            </p:cNvPr>
            <p:cNvCxnSpPr>
              <a:cxnSpLocks/>
            </p:cNvCxnSpPr>
            <p:nvPr/>
          </p:nvCxnSpPr>
          <p:spPr>
            <a:xfrm>
              <a:off x="5821327" y="5299881"/>
              <a:ext cx="70230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Arc 14">
              <a:extLst>
                <a:ext uri="{FF2B5EF4-FFF2-40B4-BE49-F238E27FC236}">
                  <a16:creationId xmlns:a16="http://schemas.microsoft.com/office/drawing/2014/main" id="{A5237670-D091-6588-43BB-192D82113282}"/>
                </a:ext>
              </a:extLst>
            </p:cNvPr>
            <p:cNvSpPr/>
            <p:nvPr/>
          </p:nvSpPr>
          <p:spPr>
            <a:xfrm>
              <a:off x="6037298" y="4799990"/>
              <a:ext cx="956611" cy="956611"/>
            </a:xfrm>
            <a:prstGeom prst="arc">
              <a:avLst>
                <a:gd name="adj1" fmla="val 10639732"/>
                <a:gd name="adj2" fmla="val 10965273"/>
              </a:avLst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ptos" panose="02110004020202020204"/>
              </a:endParaRPr>
            </a:p>
          </p:txBody>
        </p:sp>
      </p:grpSp>
      <p:sp>
        <p:nvSpPr>
          <p:cNvPr id="16" name="Arrow: Up 15">
            <a:extLst>
              <a:ext uri="{FF2B5EF4-FFF2-40B4-BE49-F238E27FC236}">
                <a16:creationId xmlns:a16="http://schemas.microsoft.com/office/drawing/2014/main" id="{AB7A5BDD-BA6A-0B2B-BCED-7F9A504CAA08}"/>
              </a:ext>
            </a:extLst>
          </p:cNvPr>
          <p:cNvSpPr/>
          <p:nvPr/>
        </p:nvSpPr>
        <p:spPr>
          <a:xfrm rot="16200000">
            <a:off x="6207144" y="6924542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AC82D3B-76CE-582A-9162-679805D18F4A}"/>
              </a:ext>
            </a:extLst>
          </p:cNvPr>
          <p:cNvSpPr txBox="1"/>
          <p:nvPr/>
        </p:nvSpPr>
        <p:spPr>
          <a:xfrm>
            <a:off x="6690156" y="7099232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EA2616E-2B97-0FA6-818C-59511E614798}"/>
              </a:ext>
            </a:extLst>
          </p:cNvPr>
          <p:cNvSpPr txBox="1"/>
          <p:nvPr/>
        </p:nvSpPr>
        <p:spPr>
          <a:xfrm>
            <a:off x="3539057" y="2000054"/>
            <a:ext cx="10888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Flat:</a:t>
            </a:r>
            <a:endParaRPr lang="en-US" sz="2400" b="1" dirty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45B0D9-5072-627A-28AE-51B854ACE4BF}"/>
              </a:ext>
            </a:extLst>
          </p:cNvPr>
          <p:cNvSpPr txBox="1"/>
          <p:nvPr/>
        </p:nvSpPr>
        <p:spPr>
          <a:xfrm>
            <a:off x="2397359" y="4145222"/>
            <a:ext cx="223056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Sloping down to the South:</a:t>
            </a:r>
            <a:endParaRPr lang="en-US" sz="2400" b="1" dirty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7C7CAB-951E-5CBB-D8FE-661A2FDEC025}"/>
              </a:ext>
            </a:extLst>
          </p:cNvPr>
          <p:cNvSpPr txBox="1"/>
          <p:nvPr/>
        </p:nvSpPr>
        <p:spPr>
          <a:xfrm>
            <a:off x="2397359" y="6466411"/>
            <a:ext cx="223056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Sloping down to the North</a:t>
            </a:r>
          </a:p>
          <a:p>
            <a:pPr algn="r"/>
            <a:r>
              <a:rPr lang="en-US" sz="2400" b="1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(two options):</a:t>
            </a:r>
            <a:endParaRPr lang="en-US" sz="2400" b="1" dirty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5BEE71-8785-A88E-DCAA-53F15B619031}"/>
              </a:ext>
            </a:extLst>
          </p:cNvPr>
          <p:cNvSpPr txBox="1"/>
          <p:nvPr/>
        </p:nvSpPr>
        <p:spPr>
          <a:xfrm>
            <a:off x="4666185" y="6708853"/>
            <a:ext cx="10888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or</a:t>
            </a:r>
            <a:endParaRPr lang="en-US" sz="2400" b="1" dirty="0">
              <a:solidFill>
                <a:prstClr val="black"/>
              </a:solidFill>
              <a:latin typeface="Aptos" panose="021100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021626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0639851-7C24-0263-F4A6-8FB931707AB9}"/>
              </a:ext>
            </a:extLst>
          </p:cNvPr>
          <p:cNvSpPr/>
          <p:nvPr/>
        </p:nvSpPr>
        <p:spPr>
          <a:xfrm>
            <a:off x="5371020" y="4413804"/>
            <a:ext cx="87152" cy="1734320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D6B9F4-274F-CB9A-AD83-F04A10DBCD84}"/>
              </a:ext>
            </a:extLst>
          </p:cNvPr>
          <p:cNvSpPr/>
          <p:nvPr/>
        </p:nvSpPr>
        <p:spPr>
          <a:xfrm rot="2700000">
            <a:off x="4116104" y="4388776"/>
            <a:ext cx="2614553" cy="87152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3B42AB4-1CB3-BA9C-1450-1CBD42433FC0}"/>
              </a:ext>
            </a:extLst>
          </p:cNvPr>
          <p:cNvCxnSpPr>
            <a:cxnSpLocks/>
          </p:cNvCxnSpPr>
          <p:nvPr/>
        </p:nvCxnSpPr>
        <p:spPr>
          <a:xfrm>
            <a:off x="2543191" y="6149381"/>
            <a:ext cx="6058662" cy="0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797556F-ACC9-E338-FF2F-F6201111B4A0}"/>
              </a:ext>
            </a:extLst>
          </p:cNvPr>
          <p:cNvSpPr txBox="1"/>
          <p:nvPr/>
        </p:nvSpPr>
        <p:spPr>
          <a:xfrm>
            <a:off x="3371669" y="2772306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270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W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9EAFAF-6081-F235-B8DA-BCD191A8A7F7}"/>
              </a:ext>
            </a:extLst>
          </p:cNvPr>
          <p:cNvSpPr txBox="1"/>
          <p:nvPr/>
        </p:nvSpPr>
        <p:spPr>
          <a:xfrm>
            <a:off x="6421692" y="2773565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90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E</a:t>
            </a:r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9379F6F-43D6-187C-713D-5BB163FFDE5C}"/>
              </a:ext>
            </a:extLst>
          </p:cNvPr>
          <p:cNvCxnSpPr>
            <a:stCxn id="15" idx="1"/>
          </p:cNvCxnSpPr>
          <p:nvPr/>
        </p:nvCxnSpPr>
        <p:spPr>
          <a:xfrm flipH="1">
            <a:off x="3014978" y="2956973"/>
            <a:ext cx="356690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EBFCDB4-D2DB-72DB-7448-745578DB963A}"/>
              </a:ext>
            </a:extLst>
          </p:cNvPr>
          <p:cNvCxnSpPr>
            <a:cxnSpLocks/>
          </p:cNvCxnSpPr>
          <p:nvPr/>
        </p:nvCxnSpPr>
        <p:spPr>
          <a:xfrm rot="10800000" flipH="1">
            <a:off x="7153869" y="2956972"/>
            <a:ext cx="3566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CD6E568-F077-E829-5275-000C9A1A7C60}"/>
              </a:ext>
            </a:extLst>
          </p:cNvPr>
          <p:cNvCxnSpPr>
            <a:cxnSpLocks/>
          </p:cNvCxnSpPr>
          <p:nvPr/>
        </p:nvCxnSpPr>
        <p:spPr>
          <a:xfrm flipH="1">
            <a:off x="3956050" y="4430787"/>
            <a:ext cx="2792150" cy="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Arc 21">
            <a:extLst>
              <a:ext uri="{FF2B5EF4-FFF2-40B4-BE49-F238E27FC236}">
                <a16:creationId xmlns:a16="http://schemas.microsoft.com/office/drawing/2014/main" id="{BBDC89BB-058D-D82B-4BAE-3FF37EAB7D83}"/>
              </a:ext>
            </a:extLst>
          </p:cNvPr>
          <p:cNvSpPr/>
          <p:nvPr/>
        </p:nvSpPr>
        <p:spPr>
          <a:xfrm>
            <a:off x="4469991" y="3486183"/>
            <a:ext cx="1889211" cy="1889211"/>
          </a:xfrm>
          <a:prstGeom prst="arc">
            <a:avLst>
              <a:gd name="adj1" fmla="val 21588511"/>
              <a:gd name="adj2" fmla="val 2670811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1A4CCCB7-14F1-B54B-88E9-8AFADB3C5FC2}"/>
              </a:ext>
            </a:extLst>
          </p:cNvPr>
          <p:cNvSpPr/>
          <p:nvPr/>
        </p:nvSpPr>
        <p:spPr>
          <a:xfrm>
            <a:off x="4469991" y="3484925"/>
            <a:ext cx="1889211" cy="1889211"/>
          </a:xfrm>
          <a:prstGeom prst="arc">
            <a:avLst>
              <a:gd name="adj1" fmla="val 8248218"/>
              <a:gd name="adj2" fmla="val 10799998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903BC86-64B8-F629-301F-D90BA5BE01A4}"/>
              </a:ext>
            </a:extLst>
          </p:cNvPr>
          <p:cNvSpPr/>
          <p:nvPr/>
        </p:nvSpPr>
        <p:spPr>
          <a:xfrm rot="19034809">
            <a:off x="4116104" y="4388776"/>
            <a:ext cx="2614553" cy="87152"/>
          </a:xfrm>
          <a:prstGeom prst="rect">
            <a:avLst/>
          </a:prstGeom>
          <a:solidFill>
            <a:srgbClr val="007DB9">
              <a:alpha val="29000"/>
            </a:srgbClr>
          </a:solidFill>
          <a:ln w="6350" cap="flat" cmpd="sng" algn="ctr">
            <a:solidFill>
              <a:srgbClr val="007DB9"/>
            </a:solidFill>
            <a:prstDash val="dash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D6EC294-E165-4511-F297-6A43730DD11D}"/>
              </a:ext>
            </a:extLst>
          </p:cNvPr>
          <p:cNvCxnSpPr>
            <a:cxnSpLocks/>
          </p:cNvCxnSpPr>
          <p:nvPr/>
        </p:nvCxnSpPr>
        <p:spPr>
          <a:xfrm flipH="1" flipV="1">
            <a:off x="6704958" y="4956666"/>
            <a:ext cx="336241" cy="188447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A5D686D-0EE2-6C81-9D9F-C12222D419A0}"/>
              </a:ext>
            </a:extLst>
          </p:cNvPr>
          <p:cNvSpPr txBox="1"/>
          <p:nvPr/>
        </p:nvSpPr>
        <p:spPr>
          <a:xfrm>
            <a:off x="6524800" y="5145113"/>
            <a:ext cx="213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Max rotation angle = 45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0207F6F-629F-931A-212F-7B381E73BF6C}"/>
              </a:ext>
            </a:extLst>
          </p:cNvPr>
          <p:cNvSpPr txBox="1"/>
          <p:nvPr/>
        </p:nvSpPr>
        <p:spPr>
          <a:xfrm>
            <a:off x="6259476" y="4670838"/>
            <a:ext cx="5597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+45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6542C1E-4146-2CFA-57C6-6713C41A3FB7}"/>
              </a:ext>
            </a:extLst>
          </p:cNvPr>
          <p:cNvSpPr txBox="1"/>
          <p:nvPr/>
        </p:nvSpPr>
        <p:spPr>
          <a:xfrm>
            <a:off x="3994605" y="4665436"/>
            <a:ext cx="514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-45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1B5B67B-9333-0817-FFE5-A89E80DE3F16}"/>
              </a:ext>
            </a:extLst>
          </p:cNvPr>
          <p:cNvCxnSpPr>
            <a:cxnSpLocks/>
          </p:cNvCxnSpPr>
          <p:nvPr/>
        </p:nvCxnSpPr>
        <p:spPr>
          <a:xfrm>
            <a:off x="3969102" y="4226502"/>
            <a:ext cx="258914" cy="136589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9CCD4BA7-198A-6172-E1F3-6B9020934565}"/>
              </a:ext>
            </a:extLst>
          </p:cNvPr>
          <p:cNvSpPr txBox="1"/>
          <p:nvPr/>
        </p:nvSpPr>
        <p:spPr>
          <a:xfrm>
            <a:off x="3371669" y="3924804"/>
            <a:ext cx="9909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Horizontal</a:t>
            </a:r>
          </a:p>
        </p:txBody>
      </p:sp>
    </p:spTree>
    <p:extLst>
      <p:ext uri="{BB962C8B-B14F-4D97-AF65-F5344CB8AC3E}">
        <p14:creationId xmlns:p14="http://schemas.microsoft.com/office/powerpoint/2010/main" val="1520679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9050D6-1936-093A-7FD3-2D18138F0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5BEB0B2E-7CD3-DDFB-7B84-9EC939D19F62}"/>
              </a:ext>
            </a:extLst>
          </p:cNvPr>
          <p:cNvSpPr txBox="1"/>
          <p:nvPr/>
        </p:nvSpPr>
        <p:spPr>
          <a:xfrm>
            <a:off x="2204930" y="5763938"/>
            <a:ext cx="19319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20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Azimuth = 180°</a:t>
            </a:r>
            <a:endParaRPr lang="en-US" sz="4401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23" name="Arrow: Up 22">
            <a:extLst>
              <a:ext uri="{FF2B5EF4-FFF2-40B4-BE49-F238E27FC236}">
                <a16:creationId xmlns:a16="http://schemas.microsoft.com/office/drawing/2014/main" id="{DBBDBAF3-B8BA-E370-09A0-AD41A86F69C8}"/>
              </a:ext>
            </a:extLst>
          </p:cNvPr>
          <p:cNvSpPr/>
          <p:nvPr/>
        </p:nvSpPr>
        <p:spPr>
          <a:xfrm rot="10800000">
            <a:off x="1856701" y="5540083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Graphic 29" descr="Map compass with solid fill">
            <a:extLst>
              <a:ext uri="{FF2B5EF4-FFF2-40B4-BE49-F238E27FC236}">
                <a16:creationId xmlns:a16="http://schemas.microsoft.com/office/drawing/2014/main" id="{0BCA95C7-DBBC-DF39-8BF6-7DE4214B70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84119" y="1665494"/>
            <a:ext cx="914400" cy="9144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53859AA0-2EEC-E9B4-2E62-84D58C2C4D7B}"/>
              </a:ext>
            </a:extLst>
          </p:cNvPr>
          <p:cNvSpPr txBox="1"/>
          <p:nvPr/>
        </p:nvSpPr>
        <p:spPr>
          <a:xfrm>
            <a:off x="3481378" y="1464738"/>
            <a:ext cx="5357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31541E4-FE7C-82CA-9459-591BA8AFFDE6}"/>
              </a:ext>
            </a:extLst>
          </p:cNvPr>
          <p:cNvSpPr txBox="1"/>
          <p:nvPr/>
        </p:nvSpPr>
        <p:spPr>
          <a:xfrm>
            <a:off x="4093583" y="1942902"/>
            <a:ext cx="6254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90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E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E28D624-0816-8ECB-DC51-A20090EB61FA}"/>
              </a:ext>
            </a:extLst>
          </p:cNvPr>
          <p:cNvSpPr txBox="1"/>
          <p:nvPr/>
        </p:nvSpPr>
        <p:spPr>
          <a:xfrm>
            <a:off x="2634031" y="1968807"/>
            <a:ext cx="7745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270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W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BD653AB-0C97-5D74-C451-B0BC80F30A86}"/>
              </a:ext>
            </a:extLst>
          </p:cNvPr>
          <p:cNvSpPr txBox="1"/>
          <p:nvPr/>
        </p:nvSpPr>
        <p:spPr>
          <a:xfrm>
            <a:off x="3386187" y="2451436"/>
            <a:ext cx="7248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A37E040-C22B-BF1A-E845-9F6D5F3D11ED}"/>
              </a:ext>
            </a:extLst>
          </p:cNvPr>
          <p:cNvSpPr/>
          <p:nvPr/>
        </p:nvSpPr>
        <p:spPr>
          <a:xfrm rot="10800000">
            <a:off x="1168687" y="3030675"/>
            <a:ext cx="2312692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1BD2735-1A37-E44C-0246-82B1292D1B92}"/>
              </a:ext>
            </a:extLst>
          </p:cNvPr>
          <p:cNvSpPr/>
          <p:nvPr/>
        </p:nvSpPr>
        <p:spPr>
          <a:xfrm rot="10800000">
            <a:off x="1168687" y="4239669"/>
            <a:ext cx="2312692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D2AF9C-42A6-0B17-67C9-C4A7D34D481F}"/>
              </a:ext>
            </a:extLst>
          </p:cNvPr>
          <p:cNvSpPr/>
          <p:nvPr/>
        </p:nvSpPr>
        <p:spPr>
          <a:xfrm rot="10800000">
            <a:off x="1168687" y="4844165"/>
            <a:ext cx="2312692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03D983-7CA6-D93E-E0E9-233298D473A6}"/>
              </a:ext>
            </a:extLst>
          </p:cNvPr>
          <p:cNvSpPr/>
          <p:nvPr/>
        </p:nvSpPr>
        <p:spPr>
          <a:xfrm rot="10800000">
            <a:off x="1168686" y="3635171"/>
            <a:ext cx="2312692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0874EA2-23A5-4C9C-953A-779AC10A178C}"/>
              </a:ext>
            </a:extLst>
          </p:cNvPr>
          <p:cNvSpPr/>
          <p:nvPr/>
        </p:nvSpPr>
        <p:spPr>
          <a:xfrm>
            <a:off x="2624762" y="1415955"/>
            <a:ext cx="2170151" cy="141481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6F956AC-E56E-1A1A-4153-0B7483F30E31}"/>
              </a:ext>
            </a:extLst>
          </p:cNvPr>
          <p:cNvSpPr txBox="1"/>
          <p:nvPr/>
        </p:nvSpPr>
        <p:spPr>
          <a:xfrm>
            <a:off x="787869" y="1307185"/>
            <a:ext cx="20892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142353">
              <a:defRPr/>
            </a:pPr>
            <a:r>
              <a:rPr lang="en-US" sz="2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Fixed-tilt</a:t>
            </a:r>
            <a:endParaRPr lang="en-US" sz="48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396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9050D6-1936-093A-7FD3-2D18138F0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Rectangle 234">
            <a:extLst>
              <a:ext uri="{FF2B5EF4-FFF2-40B4-BE49-F238E27FC236}">
                <a16:creationId xmlns:a16="http://schemas.microsoft.com/office/drawing/2014/main" id="{7AEFD82A-A7B8-8A4F-8B08-D13681A3A833}"/>
              </a:ext>
            </a:extLst>
          </p:cNvPr>
          <p:cNvSpPr/>
          <p:nvPr/>
        </p:nvSpPr>
        <p:spPr>
          <a:xfrm>
            <a:off x="1635759" y="4932318"/>
            <a:ext cx="7937469" cy="402880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42B9B0B5-A72E-627E-8F75-89058D1F9156}"/>
              </a:ext>
            </a:extLst>
          </p:cNvPr>
          <p:cNvSpPr/>
          <p:nvPr/>
        </p:nvSpPr>
        <p:spPr>
          <a:xfrm>
            <a:off x="1417320" y="283067"/>
            <a:ext cx="7937469" cy="432957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53C3D596-EB2C-2C74-0F50-10253BAD67E3}"/>
              </a:ext>
            </a:extLst>
          </p:cNvPr>
          <p:cNvSpPr/>
          <p:nvPr/>
        </p:nvSpPr>
        <p:spPr>
          <a:xfrm>
            <a:off x="3672417" y="6610350"/>
            <a:ext cx="5358340" cy="2067983"/>
          </a:xfrm>
          <a:custGeom>
            <a:avLst/>
            <a:gdLst>
              <a:gd name="connsiteX0" fmla="*/ 3572933 w 5348816"/>
              <a:gd name="connsiteY0" fmla="*/ 0 h 2061633"/>
              <a:gd name="connsiteX1" fmla="*/ 5348816 w 5348816"/>
              <a:gd name="connsiteY1" fmla="*/ 1481667 h 2061633"/>
              <a:gd name="connsiteX2" fmla="*/ 4091516 w 5348816"/>
              <a:gd name="connsiteY2" fmla="*/ 2061633 h 2061633"/>
              <a:gd name="connsiteX3" fmla="*/ 0 w 5348816"/>
              <a:gd name="connsiteY3" fmla="*/ 2061633 h 2061633"/>
              <a:gd name="connsiteX4" fmla="*/ 1236133 w 5348816"/>
              <a:gd name="connsiteY4" fmla="*/ 1494367 h 2061633"/>
              <a:gd name="connsiteX5" fmla="*/ 899583 w 5348816"/>
              <a:gd name="connsiteY5" fmla="*/ 1212850 h 2061633"/>
              <a:gd name="connsiteX6" fmla="*/ 3572933 w 5348816"/>
              <a:gd name="connsiteY6" fmla="*/ 0 h 2061633"/>
              <a:gd name="connsiteX0" fmla="*/ 3572933 w 5348816"/>
              <a:gd name="connsiteY0" fmla="*/ 0 h 2061633"/>
              <a:gd name="connsiteX1" fmla="*/ 5348816 w 5348816"/>
              <a:gd name="connsiteY1" fmla="*/ 1481667 h 2061633"/>
              <a:gd name="connsiteX2" fmla="*/ 4091516 w 5348816"/>
              <a:gd name="connsiteY2" fmla="*/ 2061633 h 2061633"/>
              <a:gd name="connsiteX3" fmla="*/ 0 w 5348816"/>
              <a:gd name="connsiteY3" fmla="*/ 2061633 h 2061633"/>
              <a:gd name="connsiteX4" fmla="*/ 1236133 w 5348816"/>
              <a:gd name="connsiteY4" fmla="*/ 1494367 h 2061633"/>
              <a:gd name="connsiteX5" fmla="*/ 908050 w 5348816"/>
              <a:gd name="connsiteY5" fmla="*/ 1225550 h 2061633"/>
              <a:gd name="connsiteX6" fmla="*/ 3572933 w 53488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8833 w 5361516"/>
              <a:gd name="connsiteY4" fmla="*/ 1494367 h 2061633"/>
              <a:gd name="connsiteX5" fmla="*/ 920750 w 5361516"/>
              <a:gd name="connsiteY5" fmla="*/ 1225550 h 2061633"/>
              <a:gd name="connsiteX6" fmla="*/ 3585633 w 53615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0366 w 5361516"/>
              <a:gd name="connsiteY4" fmla="*/ 1485900 h 2061633"/>
              <a:gd name="connsiteX5" fmla="*/ 920750 w 5361516"/>
              <a:gd name="connsiteY5" fmla="*/ 1225550 h 2061633"/>
              <a:gd name="connsiteX6" fmla="*/ 3585633 w 53615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6716 w 5361516"/>
              <a:gd name="connsiteY4" fmla="*/ 1490133 h 2061633"/>
              <a:gd name="connsiteX5" fmla="*/ 920750 w 5361516"/>
              <a:gd name="connsiteY5" fmla="*/ 1225550 h 2061633"/>
              <a:gd name="connsiteX6" fmla="*/ 3585633 w 53615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0366 w 5361516"/>
              <a:gd name="connsiteY4" fmla="*/ 1485899 h 2061633"/>
              <a:gd name="connsiteX5" fmla="*/ 920750 w 5361516"/>
              <a:gd name="connsiteY5" fmla="*/ 1225550 h 2061633"/>
              <a:gd name="connsiteX6" fmla="*/ 3585633 w 53615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0366 w 5361516"/>
              <a:gd name="connsiteY4" fmla="*/ 1485899 h 2061633"/>
              <a:gd name="connsiteX5" fmla="*/ 922866 w 5361516"/>
              <a:gd name="connsiteY5" fmla="*/ 1214967 h 2061633"/>
              <a:gd name="connsiteX6" fmla="*/ 3585633 w 5361516"/>
              <a:gd name="connsiteY6" fmla="*/ 0 h 2061633"/>
              <a:gd name="connsiteX0" fmla="*/ 3589866 w 5361516"/>
              <a:gd name="connsiteY0" fmla="*/ 0 h 2067983"/>
              <a:gd name="connsiteX1" fmla="*/ 5361516 w 5361516"/>
              <a:gd name="connsiteY1" fmla="*/ 1488017 h 2067983"/>
              <a:gd name="connsiteX2" fmla="*/ 4104216 w 5361516"/>
              <a:gd name="connsiteY2" fmla="*/ 2067983 h 2067983"/>
              <a:gd name="connsiteX3" fmla="*/ 0 w 5361516"/>
              <a:gd name="connsiteY3" fmla="*/ 2067983 h 2067983"/>
              <a:gd name="connsiteX4" fmla="*/ 1240366 w 5361516"/>
              <a:gd name="connsiteY4" fmla="*/ 1492249 h 2067983"/>
              <a:gd name="connsiteX5" fmla="*/ 922866 w 5361516"/>
              <a:gd name="connsiteY5" fmla="*/ 1221317 h 2067983"/>
              <a:gd name="connsiteX6" fmla="*/ 3589866 w 5361516"/>
              <a:gd name="connsiteY6" fmla="*/ 0 h 2067983"/>
              <a:gd name="connsiteX0" fmla="*/ 3589866 w 5361516"/>
              <a:gd name="connsiteY0" fmla="*/ 0 h 2067983"/>
              <a:gd name="connsiteX1" fmla="*/ 5361516 w 5361516"/>
              <a:gd name="connsiteY1" fmla="*/ 1488017 h 2067983"/>
              <a:gd name="connsiteX2" fmla="*/ 4104216 w 5361516"/>
              <a:gd name="connsiteY2" fmla="*/ 2067983 h 2067983"/>
              <a:gd name="connsiteX3" fmla="*/ 0 w 5361516"/>
              <a:gd name="connsiteY3" fmla="*/ 2067983 h 2067983"/>
              <a:gd name="connsiteX4" fmla="*/ 1240366 w 5361516"/>
              <a:gd name="connsiteY4" fmla="*/ 1485899 h 2067983"/>
              <a:gd name="connsiteX5" fmla="*/ 922866 w 5361516"/>
              <a:gd name="connsiteY5" fmla="*/ 1221317 h 2067983"/>
              <a:gd name="connsiteX6" fmla="*/ 3589866 w 5361516"/>
              <a:gd name="connsiteY6" fmla="*/ 0 h 2067983"/>
              <a:gd name="connsiteX0" fmla="*/ 3596216 w 5367866"/>
              <a:gd name="connsiteY0" fmla="*/ 0 h 2067983"/>
              <a:gd name="connsiteX1" fmla="*/ 5367866 w 5367866"/>
              <a:gd name="connsiteY1" fmla="*/ 1488017 h 2067983"/>
              <a:gd name="connsiteX2" fmla="*/ 4110566 w 5367866"/>
              <a:gd name="connsiteY2" fmla="*/ 2067983 h 2067983"/>
              <a:gd name="connsiteX3" fmla="*/ 0 w 5367866"/>
              <a:gd name="connsiteY3" fmla="*/ 2065867 h 2067983"/>
              <a:gd name="connsiteX4" fmla="*/ 1246716 w 5367866"/>
              <a:gd name="connsiteY4" fmla="*/ 1485899 h 2067983"/>
              <a:gd name="connsiteX5" fmla="*/ 929216 w 5367866"/>
              <a:gd name="connsiteY5" fmla="*/ 1221317 h 2067983"/>
              <a:gd name="connsiteX6" fmla="*/ 3596216 w 5367866"/>
              <a:gd name="connsiteY6" fmla="*/ 0 h 2067983"/>
              <a:gd name="connsiteX0" fmla="*/ 3613150 w 5367866"/>
              <a:gd name="connsiteY0" fmla="*/ 0 h 2067983"/>
              <a:gd name="connsiteX1" fmla="*/ 5367866 w 5367866"/>
              <a:gd name="connsiteY1" fmla="*/ 1488017 h 2067983"/>
              <a:gd name="connsiteX2" fmla="*/ 4110566 w 5367866"/>
              <a:gd name="connsiteY2" fmla="*/ 2067983 h 2067983"/>
              <a:gd name="connsiteX3" fmla="*/ 0 w 5367866"/>
              <a:gd name="connsiteY3" fmla="*/ 2065867 h 2067983"/>
              <a:gd name="connsiteX4" fmla="*/ 1246716 w 5367866"/>
              <a:gd name="connsiteY4" fmla="*/ 1485899 h 2067983"/>
              <a:gd name="connsiteX5" fmla="*/ 929216 w 5367866"/>
              <a:gd name="connsiteY5" fmla="*/ 1221317 h 2067983"/>
              <a:gd name="connsiteX6" fmla="*/ 3613150 w 5367866"/>
              <a:gd name="connsiteY6" fmla="*/ 0 h 2067983"/>
              <a:gd name="connsiteX0" fmla="*/ 3613150 w 5355166"/>
              <a:gd name="connsiteY0" fmla="*/ 0 h 2067983"/>
              <a:gd name="connsiteX1" fmla="*/ 5355166 w 5355166"/>
              <a:gd name="connsiteY1" fmla="*/ 1496484 h 2067983"/>
              <a:gd name="connsiteX2" fmla="*/ 4110566 w 5355166"/>
              <a:gd name="connsiteY2" fmla="*/ 2067983 h 2067983"/>
              <a:gd name="connsiteX3" fmla="*/ 0 w 5355166"/>
              <a:gd name="connsiteY3" fmla="*/ 2065867 h 2067983"/>
              <a:gd name="connsiteX4" fmla="*/ 1246716 w 5355166"/>
              <a:gd name="connsiteY4" fmla="*/ 1485899 h 2067983"/>
              <a:gd name="connsiteX5" fmla="*/ 929216 w 5355166"/>
              <a:gd name="connsiteY5" fmla="*/ 1221317 h 2067983"/>
              <a:gd name="connsiteX6" fmla="*/ 3613150 w 5355166"/>
              <a:gd name="connsiteY6" fmla="*/ 0 h 2067983"/>
              <a:gd name="connsiteX0" fmla="*/ 3613150 w 5355166"/>
              <a:gd name="connsiteY0" fmla="*/ 0 h 2067983"/>
              <a:gd name="connsiteX1" fmla="*/ 5355166 w 5355166"/>
              <a:gd name="connsiteY1" fmla="*/ 1496484 h 2067983"/>
              <a:gd name="connsiteX2" fmla="*/ 4110566 w 5355166"/>
              <a:gd name="connsiteY2" fmla="*/ 2067983 h 2067983"/>
              <a:gd name="connsiteX3" fmla="*/ 0 w 5355166"/>
              <a:gd name="connsiteY3" fmla="*/ 2065867 h 2067983"/>
              <a:gd name="connsiteX4" fmla="*/ 1231899 w 5355166"/>
              <a:gd name="connsiteY4" fmla="*/ 1496482 h 2067983"/>
              <a:gd name="connsiteX5" fmla="*/ 929216 w 5355166"/>
              <a:gd name="connsiteY5" fmla="*/ 1221317 h 2067983"/>
              <a:gd name="connsiteX6" fmla="*/ 3613150 w 5355166"/>
              <a:gd name="connsiteY6" fmla="*/ 0 h 2067983"/>
              <a:gd name="connsiteX0" fmla="*/ 3613150 w 5359928"/>
              <a:gd name="connsiteY0" fmla="*/ 0 h 2067983"/>
              <a:gd name="connsiteX1" fmla="*/ 5359928 w 5359928"/>
              <a:gd name="connsiteY1" fmla="*/ 1496484 h 2067983"/>
              <a:gd name="connsiteX2" fmla="*/ 4110566 w 5359928"/>
              <a:gd name="connsiteY2" fmla="*/ 2067983 h 2067983"/>
              <a:gd name="connsiteX3" fmla="*/ 0 w 5359928"/>
              <a:gd name="connsiteY3" fmla="*/ 2065867 h 2067983"/>
              <a:gd name="connsiteX4" fmla="*/ 1231899 w 5359928"/>
              <a:gd name="connsiteY4" fmla="*/ 1496482 h 2067983"/>
              <a:gd name="connsiteX5" fmla="*/ 929216 w 5359928"/>
              <a:gd name="connsiteY5" fmla="*/ 1221317 h 2067983"/>
              <a:gd name="connsiteX6" fmla="*/ 3613150 w 5359928"/>
              <a:gd name="connsiteY6" fmla="*/ 0 h 2067983"/>
              <a:gd name="connsiteX0" fmla="*/ 3613150 w 5364690"/>
              <a:gd name="connsiteY0" fmla="*/ 0 h 2067983"/>
              <a:gd name="connsiteX1" fmla="*/ 5364690 w 5364690"/>
              <a:gd name="connsiteY1" fmla="*/ 1499659 h 2067983"/>
              <a:gd name="connsiteX2" fmla="*/ 4110566 w 5364690"/>
              <a:gd name="connsiteY2" fmla="*/ 2067983 h 2067983"/>
              <a:gd name="connsiteX3" fmla="*/ 0 w 5364690"/>
              <a:gd name="connsiteY3" fmla="*/ 2065867 h 2067983"/>
              <a:gd name="connsiteX4" fmla="*/ 1231899 w 5364690"/>
              <a:gd name="connsiteY4" fmla="*/ 1496482 h 2067983"/>
              <a:gd name="connsiteX5" fmla="*/ 929216 w 5364690"/>
              <a:gd name="connsiteY5" fmla="*/ 1221317 h 2067983"/>
              <a:gd name="connsiteX6" fmla="*/ 3613150 w 5364690"/>
              <a:gd name="connsiteY6" fmla="*/ 0 h 2067983"/>
              <a:gd name="connsiteX0" fmla="*/ 3613150 w 5358340"/>
              <a:gd name="connsiteY0" fmla="*/ 0 h 2067983"/>
              <a:gd name="connsiteX1" fmla="*/ 5358340 w 5358340"/>
              <a:gd name="connsiteY1" fmla="*/ 1501246 h 2067983"/>
              <a:gd name="connsiteX2" fmla="*/ 4110566 w 5358340"/>
              <a:gd name="connsiteY2" fmla="*/ 2067983 h 2067983"/>
              <a:gd name="connsiteX3" fmla="*/ 0 w 5358340"/>
              <a:gd name="connsiteY3" fmla="*/ 2065867 h 2067983"/>
              <a:gd name="connsiteX4" fmla="*/ 1231899 w 5358340"/>
              <a:gd name="connsiteY4" fmla="*/ 1496482 h 2067983"/>
              <a:gd name="connsiteX5" fmla="*/ 929216 w 5358340"/>
              <a:gd name="connsiteY5" fmla="*/ 1221317 h 2067983"/>
              <a:gd name="connsiteX6" fmla="*/ 3613150 w 5358340"/>
              <a:gd name="connsiteY6" fmla="*/ 0 h 2067983"/>
              <a:gd name="connsiteX0" fmla="*/ 3613150 w 5358340"/>
              <a:gd name="connsiteY0" fmla="*/ 0 h 2067983"/>
              <a:gd name="connsiteX1" fmla="*/ 5358340 w 5358340"/>
              <a:gd name="connsiteY1" fmla="*/ 1501246 h 2067983"/>
              <a:gd name="connsiteX2" fmla="*/ 4110566 w 5358340"/>
              <a:gd name="connsiteY2" fmla="*/ 2067983 h 2067983"/>
              <a:gd name="connsiteX3" fmla="*/ 0 w 5358340"/>
              <a:gd name="connsiteY3" fmla="*/ 2065867 h 2067983"/>
              <a:gd name="connsiteX4" fmla="*/ 1231899 w 5358340"/>
              <a:gd name="connsiteY4" fmla="*/ 1501244 h 2067983"/>
              <a:gd name="connsiteX5" fmla="*/ 929216 w 5358340"/>
              <a:gd name="connsiteY5" fmla="*/ 1221317 h 2067983"/>
              <a:gd name="connsiteX6" fmla="*/ 3613150 w 5358340"/>
              <a:gd name="connsiteY6" fmla="*/ 0 h 2067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58340" h="2067983">
                <a:moveTo>
                  <a:pt x="3613150" y="0"/>
                </a:moveTo>
                <a:lnTo>
                  <a:pt x="5358340" y="1501246"/>
                </a:lnTo>
                <a:lnTo>
                  <a:pt x="4110566" y="2067983"/>
                </a:lnTo>
                <a:lnTo>
                  <a:pt x="0" y="2065867"/>
                </a:lnTo>
                <a:lnTo>
                  <a:pt x="1231899" y="1501244"/>
                </a:lnTo>
                <a:lnTo>
                  <a:pt x="929216" y="1221317"/>
                </a:lnTo>
                <a:lnTo>
                  <a:pt x="361315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CD2CE158-9015-7298-3B53-B09E69E579D9}"/>
              </a:ext>
            </a:extLst>
          </p:cNvPr>
          <p:cNvGrpSpPr/>
          <p:nvPr/>
        </p:nvGrpSpPr>
        <p:grpSpPr>
          <a:xfrm>
            <a:off x="3078903" y="1044519"/>
            <a:ext cx="6034194" cy="1371600"/>
            <a:chOff x="2834640" y="1739900"/>
            <a:chExt cx="6034194" cy="1371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B143B6-136F-AFB3-FC5D-0F85DBB2FF9A}"/>
                </a:ext>
              </a:extLst>
            </p:cNvPr>
            <p:cNvSpPr/>
            <p:nvPr/>
          </p:nvSpPr>
          <p:spPr>
            <a:xfrm>
              <a:off x="557741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C80B04D-7737-A62D-B3DF-D88A816064EE}"/>
                </a:ext>
              </a:extLst>
            </p:cNvPr>
            <p:cNvSpPr/>
            <p:nvPr/>
          </p:nvSpPr>
          <p:spPr>
            <a:xfrm>
              <a:off x="585173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9D6911-816C-E4ED-6D08-372B8907A73B}"/>
                </a:ext>
              </a:extLst>
            </p:cNvPr>
            <p:cNvSpPr/>
            <p:nvPr/>
          </p:nvSpPr>
          <p:spPr>
            <a:xfrm>
              <a:off x="612605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CD38F55-D6C4-DB0B-86A1-A588B8E3E37E}"/>
                </a:ext>
              </a:extLst>
            </p:cNvPr>
            <p:cNvSpPr/>
            <p:nvPr/>
          </p:nvSpPr>
          <p:spPr>
            <a:xfrm>
              <a:off x="640037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27D8CDD-4943-812E-1777-6A1B79574915}"/>
                </a:ext>
              </a:extLst>
            </p:cNvPr>
            <p:cNvSpPr/>
            <p:nvPr/>
          </p:nvSpPr>
          <p:spPr>
            <a:xfrm>
              <a:off x="667469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8630347-23D5-8974-7EFD-9A4F1B040CA5}"/>
                </a:ext>
              </a:extLst>
            </p:cNvPr>
            <p:cNvSpPr/>
            <p:nvPr/>
          </p:nvSpPr>
          <p:spPr>
            <a:xfrm>
              <a:off x="694901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0C375EF-3E1D-F9C4-2DED-40B37CDCBBFB}"/>
                </a:ext>
              </a:extLst>
            </p:cNvPr>
            <p:cNvSpPr/>
            <p:nvPr/>
          </p:nvSpPr>
          <p:spPr>
            <a:xfrm>
              <a:off x="722333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6580F01-A172-9931-1681-FD28B0FBA925}"/>
                </a:ext>
              </a:extLst>
            </p:cNvPr>
            <p:cNvSpPr/>
            <p:nvPr/>
          </p:nvSpPr>
          <p:spPr>
            <a:xfrm>
              <a:off x="749765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8034E9E-7613-E4ED-49C6-A9DE981DF994}"/>
                </a:ext>
              </a:extLst>
            </p:cNvPr>
            <p:cNvSpPr/>
            <p:nvPr/>
          </p:nvSpPr>
          <p:spPr>
            <a:xfrm>
              <a:off x="777197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A680BF5-6D85-9D2C-FEA7-C8597869FE3F}"/>
                </a:ext>
              </a:extLst>
            </p:cNvPr>
            <p:cNvSpPr/>
            <p:nvPr/>
          </p:nvSpPr>
          <p:spPr>
            <a:xfrm>
              <a:off x="8045874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35192B4-1E01-22C3-8E77-A27F819FF4EE}"/>
                </a:ext>
              </a:extLst>
            </p:cNvPr>
            <p:cNvSpPr/>
            <p:nvPr/>
          </p:nvSpPr>
          <p:spPr>
            <a:xfrm>
              <a:off x="8320194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A1151F5-EE94-A348-2C59-8833A225C0F5}"/>
                </a:ext>
              </a:extLst>
            </p:cNvPr>
            <p:cNvSpPr/>
            <p:nvPr/>
          </p:nvSpPr>
          <p:spPr>
            <a:xfrm>
              <a:off x="8594514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F072246-F423-D19F-DB48-25603B329DFD}"/>
                </a:ext>
              </a:extLst>
            </p:cNvPr>
            <p:cNvSpPr/>
            <p:nvPr/>
          </p:nvSpPr>
          <p:spPr>
            <a:xfrm>
              <a:off x="557741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E4113B8-8C89-29D4-50B2-DC64BFE872C8}"/>
                </a:ext>
              </a:extLst>
            </p:cNvPr>
            <p:cNvSpPr/>
            <p:nvPr/>
          </p:nvSpPr>
          <p:spPr>
            <a:xfrm>
              <a:off x="585173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EEA8864-FB7D-157C-CDF5-568555EE629D}"/>
                </a:ext>
              </a:extLst>
            </p:cNvPr>
            <p:cNvSpPr/>
            <p:nvPr/>
          </p:nvSpPr>
          <p:spPr>
            <a:xfrm>
              <a:off x="612605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98EFD8C-E3A1-D057-96A9-418B6FA87B34}"/>
                </a:ext>
              </a:extLst>
            </p:cNvPr>
            <p:cNvSpPr/>
            <p:nvPr/>
          </p:nvSpPr>
          <p:spPr>
            <a:xfrm>
              <a:off x="640037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9ADABB0-D047-D826-B29D-CD336C4B6BFA}"/>
                </a:ext>
              </a:extLst>
            </p:cNvPr>
            <p:cNvSpPr/>
            <p:nvPr/>
          </p:nvSpPr>
          <p:spPr>
            <a:xfrm>
              <a:off x="667469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50B32B2-0344-C77C-A66E-7AACC43B5F06}"/>
                </a:ext>
              </a:extLst>
            </p:cNvPr>
            <p:cNvSpPr/>
            <p:nvPr/>
          </p:nvSpPr>
          <p:spPr>
            <a:xfrm>
              <a:off x="694901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8D9C5C9-9D0C-01D3-7963-9918A1DFFD32}"/>
                </a:ext>
              </a:extLst>
            </p:cNvPr>
            <p:cNvSpPr/>
            <p:nvPr/>
          </p:nvSpPr>
          <p:spPr>
            <a:xfrm>
              <a:off x="722333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58A7F90-293D-B0F1-66F8-06D555AB1DE6}"/>
                </a:ext>
              </a:extLst>
            </p:cNvPr>
            <p:cNvSpPr/>
            <p:nvPr/>
          </p:nvSpPr>
          <p:spPr>
            <a:xfrm>
              <a:off x="749765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121FE11-5220-55CC-895E-9642EAD42AA2}"/>
                </a:ext>
              </a:extLst>
            </p:cNvPr>
            <p:cNvSpPr/>
            <p:nvPr/>
          </p:nvSpPr>
          <p:spPr>
            <a:xfrm>
              <a:off x="777197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2DEBF72-0316-9F13-DA04-64BAC1A22F27}"/>
                </a:ext>
              </a:extLst>
            </p:cNvPr>
            <p:cNvSpPr/>
            <p:nvPr/>
          </p:nvSpPr>
          <p:spPr>
            <a:xfrm>
              <a:off x="8045874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8165AAE-B54A-62CD-8D3E-C3FE0BCD23A1}"/>
                </a:ext>
              </a:extLst>
            </p:cNvPr>
            <p:cNvSpPr/>
            <p:nvPr/>
          </p:nvSpPr>
          <p:spPr>
            <a:xfrm>
              <a:off x="8320194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90F2E1D-C129-C502-8786-745724C74490}"/>
                </a:ext>
              </a:extLst>
            </p:cNvPr>
            <p:cNvSpPr/>
            <p:nvPr/>
          </p:nvSpPr>
          <p:spPr>
            <a:xfrm>
              <a:off x="8594514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4079B384-EE34-71A9-2873-814BD86AF47A}"/>
                </a:ext>
              </a:extLst>
            </p:cNvPr>
            <p:cNvSpPr/>
            <p:nvPr/>
          </p:nvSpPr>
          <p:spPr>
            <a:xfrm>
              <a:off x="557741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787905A-5872-F70D-6E88-442178311AB7}"/>
                </a:ext>
              </a:extLst>
            </p:cNvPr>
            <p:cNvSpPr/>
            <p:nvPr/>
          </p:nvSpPr>
          <p:spPr>
            <a:xfrm>
              <a:off x="585173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7E971C61-519F-E455-0A18-7096F46C625B}"/>
                </a:ext>
              </a:extLst>
            </p:cNvPr>
            <p:cNvSpPr/>
            <p:nvPr/>
          </p:nvSpPr>
          <p:spPr>
            <a:xfrm>
              <a:off x="612605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9ECA4EE-E5A6-6A93-1CE7-D94EE458502A}"/>
                </a:ext>
              </a:extLst>
            </p:cNvPr>
            <p:cNvSpPr/>
            <p:nvPr/>
          </p:nvSpPr>
          <p:spPr>
            <a:xfrm>
              <a:off x="640037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B52F4FE-2864-7E15-17FE-9EDC675F02C9}"/>
                </a:ext>
              </a:extLst>
            </p:cNvPr>
            <p:cNvSpPr/>
            <p:nvPr/>
          </p:nvSpPr>
          <p:spPr>
            <a:xfrm>
              <a:off x="667469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5B92702-A98A-8A50-2D76-CBCD0C25B02B}"/>
                </a:ext>
              </a:extLst>
            </p:cNvPr>
            <p:cNvSpPr/>
            <p:nvPr/>
          </p:nvSpPr>
          <p:spPr>
            <a:xfrm>
              <a:off x="694901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7ED65CB-50D6-421D-B878-6E4F7DFA6649}"/>
                </a:ext>
              </a:extLst>
            </p:cNvPr>
            <p:cNvSpPr/>
            <p:nvPr/>
          </p:nvSpPr>
          <p:spPr>
            <a:xfrm>
              <a:off x="722333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BF59DA0C-A43F-9ABF-79FF-96A98DAD48EA}"/>
                </a:ext>
              </a:extLst>
            </p:cNvPr>
            <p:cNvSpPr/>
            <p:nvPr/>
          </p:nvSpPr>
          <p:spPr>
            <a:xfrm>
              <a:off x="749765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5815DE2-EFD4-FA14-C0D4-89B0AF7211BF}"/>
                </a:ext>
              </a:extLst>
            </p:cNvPr>
            <p:cNvSpPr/>
            <p:nvPr/>
          </p:nvSpPr>
          <p:spPr>
            <a:xfrm>
              <a:off x="777197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566B1BF1-08AE-1E4A-3E09-06AE1214F801}"/>
                </a:ext>
              </a:extLst>
            </p:cNvPr>
            <p:cNvSpPr/>
            <p:nvPr/>
          </p:nvSpPr>
          <p:spPr>
            <a:xfrm>
              <a:off x="8045874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68019E97-2863-7F9B-7F2E-5758F3F2E37F}"/>
                </a:ext>
              </a:extLst>
            </p:cNvPr>
            <p:cNvSpPr/>
            <p:nvPr/>
          </p:nvSpPr>
          <p:spPr>
            <a:xfrm>
              <a:off x="8320194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F363D13A-238B-9820-5FDD-FE00D6DF171C}"/>
                </a:ext>
              </a:extLst>
            </p:cNvPr>
            <p:cNvSpPr/>
            <p:nvPr/>
          </p:nvSpPr>
          <p:spPr>
            <a:xfrm>
              <a:off x="8594514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53277A63-158B-A225-4F44-ECF5388C4D57}"/>
                </a:ext>
              </a:extLst>
            </p:cNvPr>
            <p:cNvSpPr/>
            <p:nvPr/>
          </p:nvSpPr>
          <p:spPr>
            <a:xfrm>
              <a:off x="2834640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3DF66A36-00EA-0BDA-2468-E9A050EA0759}"/>
                </a:ext>
              </a:extLst>
            </p:cNvPr>
            <p:cNvSpPr/>
            <p:nvPr/>
          </p:nvSpPr>
          <p:spPr>
            <a:xfrm>
              <a:off x="3108960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6773E970-7CD8-38B0-C4C4-5B7841BA363D}"/>
                </a:ext>
              </a:extLst>
            </p:cNvPr>
            <p:cNvSpPr/>
            <p:nvPr/>
          </p:nvSpPr>
          <p:spPr>
            <a:xfrm>
              <a:off x="3383280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3E2DE51B-5389-9EE3-C0F4-3ED3F0B41156}"/>
                </a:ext>
              </a:extLst>
            </p:cNvPr>
            <p:cNvSpPr/>
            <p:nvPr/>
          </p:nvSpPr>
          <p:spPr>
            <a:xfrm>
              <a:off x="3657600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98962B1-D155-81C5-6046-2B0DEC50A73F}"/>
                </a:ext>
              </a:extLst>
            </p:cNvPr>
            <p:cNvSpPr/>
            <p:nvPr/>
          </p:nvSpPr>
          <p:spPr>
            <a:xfrm>
              <a:off x="3931920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59C888D7-48B3-73E0-C702-5CB0A6F34374}"/>
                </a:ext>
              </a:extLst>
            </p:cNvPr>
            <p:cNvSpPr/>
            <p:nvPr/>
          </p:nvSpPr>
          <p:spPr>
            <a:xfrm>
              <a:off x="4206240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58403D3-9D48-C69F-72A7-657802C270BE}"/>
                </a:ext>
              </a:extLst>
            </p:cNvPr>
            <p:cNvSpPr/>
            <p:nvPr/>
          </p:nvSpPr>
          <p:spPr>
            <a:xfrm>
              <a:off x="4480560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2D22D084-F061-4DAB-7665-8D20D48DEF44}"/>
                </a:ext>
              </a:extLst>
            </p:cNvPr>
            <p:cNvSpPr/>
            <p:nvPr/>
          </p:nvSpPr>
          <p:spPr>
            <a:xfrm>
              <a:off x="475445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617C4AAF-F5B4-4D8A-F8CE-B81633924AF7}"/>
                </a:ext>
              </a:extLst>
            </p:cNvPr>
            <p:cNvSpPr/>
            <p:nvPr/>
          </p:nvSpPr>
          <p:spPr>
            <a:xfrm>
              <a:off x="502877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DA0FC1D7-B0A3-1798-5D79-17B8B5FFBEDD}"/>
                </a:ext>
              </a:extLst>
            </p:cNvPr>
            <p:cNvSpPr/>
            <p:nvPr/>
          </p:nvSpPr>
          <p:spPr>
            <a:xfrm>
              <a:off x="530309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7FD375B-FECB-C2A4-6B72-EC292A69EC05}"/>
                </a:ext>
              </a:extLst>
            </p:cNvPr>
            <p:cNvSpPr/>
            <p:nvPr/>
          </p:nvSpPr>
          <p:spPr>
            <a:xfrm>
              <a:off x="2834640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1AB790D7-C1FA-239B-FE2D-506ABC58BD59}"/>
                </a:ext>
              </a:extLst>
            </p:cNvPr>
            <p:cNvSpPr/>
            <p:nvPr/>
          </p:nvSpPr>
          <p:spPr>
            <a:xfrm>
              <a:off x="3108960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E6782137-8CF9-F9D8-48EF-9900EFBF68AF}"/>
                </a:ext>
              </a:extLst>
            </p:cNvPr>
            <p:cNvSpPr/>
            <p:nvPr/>
          </p:nvSpPr>
          <p:spPr>
            <a:xfrm>
              <a:off x="3383280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2D9F14C3-6688-3D52-B29A-614D4E1F4CAE}"/>
                </a:ext>
              </a:extLst>
            </p:cNvPr>
            <p:cNvSpPr/>
            <p:nvPr/>
          </p:nvSpPr>
          <p:spPr>
            <a:xfrm>
              <a:off x="3657600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60920908-D6BB-9BFB-31B9-DAACE344ED78}"/>
                </a:ext>
              </a:extLst>
            </p:cNvPr>
            <p:cNvSpPr/>
            <p:nvPr/>
          </p:nvSpPr>
          <p:spPr>
            <a:xfrm>
              <a:off x="3931920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8F651401-BBB9-2C5A-723D-391AD98D44D3}"/>
                </a:ext>
              </a:extLst>
            </p:cNvPr>
            <p:cNvSpPr/>
            <p:nvPr/>
          </p:nvSpPr>
          <p:spPr>
            <a:xfrm>
              <a:off x="4206240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A3C2F49D-8783-7D2B-3E10-DAEE3764ED6F}"/>
                </a:ext>
              </a:extLst>
            </p:cNvPr>
            <p:cNvSpPr/>
            <p:nvPr/>
          </p:nvSpPr>
          <p:spPr>
            <a:xfrm>
              <a:off x="4480560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743AF2C7-BDED-F684-2B6E-FC42A33B94AE}"/>
                </a:ext>
              </a:extLst>
            </p:cNvPr>
            <p:cNvSpPr/>
            <p:nvPr/>
          </p:nvSpPr>
          <p:spPr>
            <a:xfrm>
              <a:off x="475445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ADF9CE6C-6C5F-4BDF-5E9C-0E60F2C5F0C3}"/>
                </a:ext>
              </a:extLst>
            </p:cNvPr>
            <p:cNvSpPr/>
            <p:nvPr/>
          </p:nvSpPr>
          <p:spPr>
            <a:xfrm>
              <a:off x="502877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50D7D59-3FD5-0F82-1B02-447C1F63F154}"/>
                </a:ext>
              </a:extLst>
            </p:cNvPr>
            <p:cNvSpPr/>
            <p:nvPr/>
          </p:nvSpPr>
          <p:spPr>
            <a:xfrm>
              <a:off x="530309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36D73EC3-465E-CC9D-BC6F-56DBF605CBE2}"/>
                </a:ext>
              </a:extLst>
            </p:cNvPr>
            <p:cNvSpPr/>
            <p:nvPr/>
          </p:nvSpPr>
          <p:spPr>
            <a:xfrm>
              <a:off x="2834640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5EF50DE6-4797-9164-1E2B-D8E4FBBDBBB7}"/>
                </a:ext>
              </a:extLst>
            </p:cNvPr>
            <p:cNvSpPr/>
            <p:nvPr/>
          </p:nvSpPr>
          <p:spPr>
            <a:xfrm>
              <a:off x="3108960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1273EB6-B327-5B9F-F2B5-8053AD0842C9}"/>
                </a:ext>
              </a:extLst>
            </p:cNvPr>
            <p:cNvSpPr/>
            <p:nvPr/>
          </p:nvSpPr>
          <p:spPr>
            <a:xfrm>
              <a:off x="3383280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9C95FBF8-6229-F3BE-10CA-639C1F11A233}"/>
                </a:ext>
              </a:extLst>
            </p:cNvPr>
            <p:cNvSpPr/>
            <p:nvPr/>
          </p:nvSpPr>
          <p:spPr>
            <a:xfrm>
              <a:off x="3657600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3DFC31AE-A40B-D512-F61E-D2D50044F2DB}"/>
                </a:ext>
              </a:extLst>
            </p:cNvPr>
            <p:cNvSpPr/>
            <p:nvPr/>
          </p:nvSpPr>
          <p:spPr>
            <a:xfrm>
              <a:off x="3931920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1961C144-A4E9-7563-4EDA-43BCB2BC25E7}"/>
                </a:ext>
              </a:extLst>
            </p:cNvPr>
            <p:cNvSpPr/>
            <p:nvPr/>
          </p:nvSpPr>
          <p:spPr>
            <a:xfrm>
              <a:off x="4206240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D11DDFC9-8D90-24C0-5B3A-BA4200148D87}"/>
                </a:ext>
              </a:extLst>
            </p:cNvPr>
            <p:cNvSpPr/>
            <p:nvPr/>
          </p:nvSpPr>
          <p:spPr>
            <a:xfrm>
              <a:off x="4480560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36FE75D5-D27A-4AB4-E234-AE9FB579A338}"/>
                </a:ext>
              </a:extLst>
            </p:cNvPr>
            <p:cNvSpPr/>
            <p:nvPr/>
          </p:nvSpPr>
          <p:spPr>
            <a:xfrm>
              <a:off x="475445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10AEE036-AD6B-050E-2FD0-EBEABA0D737D}"/>
                </a:ext>
              </a:extLst>
            </p:cNvPr>
            <p:cNvSpPr/>
            <p:nvPr/>
          </p:nvSpPr>
          <p:spPr>
            <a:xfrm>
              <a:off x="502877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2AEB2473-286D-2192-F28B-B8130C302C7D}"/>
                </a:ext>
              </a:extLst>
            </p:cNvPr>
            <p:cNvSpPr/>
            <p:nvPr/>
          </p:nvSpPr>
          <p:spPr>
            <a:xfrm>
              <a:off x="530309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D9DB5961-2FF3-7CBC-90ED-01D1E3E63DB1}"/>
              </a:ext>
            </a:extLst>
          </p:cNvPr>
          <p:cNvGrpSpPr/>
          <p:nvPr/>
        </p:nvGrpSpPr>
        <p:grpSpPr>
          <a:xfrm>
            <a:off x="3078903" y="2962219"/>
            <a:ext cx="6034194" cy="1371600"/>
            <a:chOff x="2834640" y="3657600"/>
            <a:chExt cx="6034194" cy="1371600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A359B598-25C2-A3EB-0677-958D96E6C40B}"/>
                </a:ext>
              </a:extLst>
            </p:cNvPr>
            <p:cNvSpPr/>
            <p:nvPr/>
          </p:nvSpPr>
          <p:spPr>
            <a:xfrm>
              <a:off x="557741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92798C25-82C0-0F4E-A7C4-62F3E36F4284}"/>
                </a:ext>
              </a:extLst>
            </p:cNvPr>
            <p:cNvSpPr/>
            <p:nvPr/>
          </p:nvSpPr>
          <p:spPr>
            <a:xfrm>
              <a:off x="585173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847EB78F-1A38-D810-FD2D-1C4202670EEA}"/>
                </a:ext>
              </a:extLst>
            </p:cNvPr>
            <p:cNvSpPr/>
            <p:nvPr/>
          </p:nvSpPr>
          <p:spPr>
            <a:xfrm>
              <a:off x="612605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9E60B7B5-118E-BB42-75A2-42AB1838D7A3}"/>
                </a:ext>
              </a:extLst>
            </p:cNvPr>
            <p:cNvSpPr/>
            <p:nvPr/>
          </p:nvSpPr>
          <p:spPr>
            <a:xfrm>
              <a:off x="640037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88994141-43DB-9E69-2795-2BD29F58AF79}"/>
                </a:ext>
              </a:extLst>
            </p:cNvPr>
            <p:cNvSpPr/>
            <p:nvPr/>
          </p:nvSpPr>
          <p:spPr>
            <a:xfrm>
              <a:off x="667469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C698201-DA4C-52AA-B77C-DE4A5EF76835}"/>
                </a:ext>
              </a:extLst>
            </p:cNvPr>
            <p:cNvSpPr/>
            <p:nvPr/>
          </p:nvSpPr>
          <p:spPr>
            <a:xfrm>
              <a:off x="694901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AD190B03-0492-CC66-82D6-55B5394BE75B}"/>
                </a:ext>
              </a:extLst>
            </p:cNvPr>
            <p:cNvSpPr/>
            <p:nvPr/>
          </p:nvSpPr>
          <p:spPr>
            <a:xfrm>
              <a:off x="722333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0CE7C328-7764-C3B2-4FA1-4013C83383DD}"/>
                </a:ext>
              </a:extLst>
            </p:cNvPr>
            <p:cNvSpPr/>
            <p:nvPr/>
          </p:nvSpPr>
          <p:spPr>
            <a:xfrm>
              <a:off x="749765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A41B74B7-A32D-53BB-E3D0-852631AEB4BB}"/>
                </a:ext>
              </a:extLst>
            </p:cNvPr>
            <p:cNvSpPr/>
            <p:nvPr/>
          </p:nvSpPr>
          <p:spPr>
            <a:xfrm>
              <a:off x="777197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CE7E21D-E684-B577-7BBA-66064F5C962F}"/>
                </a:ext>
              </a:extLst>
            </p:cNvPr>
            <p:cNvSpPr/>
            <p:nvPr/>
          </p:nvSpPr>
          <p:spPr>
            <a:xfrm>
              <a:off x="8045874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DDC260E0-669E-0506-8C78-F86AC65F8677}"/>
                </a:ext>
              </a:extLst>
            </p:cNvPr>
            <p:cNvSpPr/>
            <p:nvPr/>
          </p:nvSpPr>
          <p:spPr>
            <a:xfrm>
              <a:off x="8320194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2D53182E-810F-4643-4EF4-92741A8A7FE2}"/>
                </a:ext>
              </a:extLst>
            </p:cNvPr>
            <p:cNvSpPr/>
            <p:nvPr/>
          </p:nvSpPr>
          <p:spPr>
            <a:xfrm>
              <a:off x="8594514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A4A879C5-846B-4DDE-316C-B3C684437C09}"/>
                </a:ext>
              </a:extLst>
            </p:cNvPr>
            <p:cNvSpPr/>
            <p:nvPr/>
          </p:nvSpPr>
          <p:spPr>
            <a:xfrm>
              <a:off x="557741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085AEF8B-E761-7DD4-F444-1A2CE67392E5}"/>
                </a:ext>
              </a:extLst>
            </p:cNvPr>
            <p:cNvSpPr/>
            <p:nvPr/>
          </p:nvSpPr>
          <p:spPr>
            <a:xfrm>
              <a:off x="585173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2E412549-792D-343E-1DD0-49BCDCE90C45}"/>
                </a:ext>
              </a:extLst>
            </p:cNvPr>
            <p:cNvSpPr/>
            <p:nvPr/>
          </p:nvSpPr>
          <p:spPr>
            <a:xfrm>
              <a:off x="612605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760960B-FFD0-A0B3-B269-5FD8285A0EEB}"/>
                </a:ext>
              </a:extLst>
            </p:cNvPr>
            <p:cNvSpPr/>
            <p:nvPr/>
          </p:nvSpPr>
          <p:spPr>
            <a:xfrm>
              <a:off x="640037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415C7884-5315-249C-F958-AEC43F078F03}"/>
                </a:ext>
              </a:extLst>
            </p:cNvPr>
            <p:cNvSpPr/>
            <p:nvPr/>
          </p:nvSpPr>
          <p:spPr>
            <a:xfrm>
              <a:off x="667469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1038113A-AE68-9325-7E3F-47B08E5D7F5D}"/>
                </a:ext>
              </a:extLst>
            </p:cNvPr>
            <p:cNvSpPr/>
            <p:nvPr/>
          </p:nvSpPr>
          <p:spPr>
            <a:xfrm>
              <a:off x="694901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EABA549D-6E6D-3F0C-DAC3-D101ABC8B4AA}"/>
                </a:ext>
              </a:extLst>
            </p:cNvPr>
            <p:cNvSpPr/>
            <p:nvPr/>
          </p:nvSpPr>
          <p:spPr>
            <a:xfrm>
              <a:off x="722333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828F7776-BCE2-1CC1-CC53-4878DD78476F}"/>
                </a:ext>
              </a:extLst>
            </p:cNvPr>
            <p:cNvSpPr/>
            <p:nvPr/>
          </p:nvSpPr>
          <p:spPr>
            <a:xfrm>
              <a:off x="749765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3B6E8286-1A8F-18B5-BD3E-FD7F4FFDC541}"/>
                </a:ext>
              </a:extLst>
            </p:cNvPr>
            <p:cNvSpPr/>
            <p:nvPr/>
          </p:nvSpPr>
          <p:spPr>
            <a:xfrm>
              <a:off x="777197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71B578EC-E008-E996-5AAF-3BFC5838D273}"/>
                </a:ext>
              </a:extLst>
            </p:cNvPr>
            <p:cNvSpPr/>
            <p:nvPr/>
          </p:nvSpPr>
          <p:spPr>
            <a:xfrm>
              <a:off x="8045874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0B8976B-FC55-19D7-6110-AFBFE6B603B0}"/>
                </a:ext>
              </a:extLst>
            </p:cNvPr>
            <p:cNvSpPr/>
            <p:nvPr/>
          </p:nvSpPr>
          <p:spPr>
            <a:xfrm>
              <a:off x="8320194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DA757F1A-8E9A-F5FF-24CB-DFDE9CA9C64A}"/>
                </a:ext>
              </a:extLst>
            </p:cNvPr>
            <p:cNvSpPr/>
            <p:nvPr/>
          </p:nvSpPr>
          <p:spPr>
            <a:xfrm>
              <a:off x="8594514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7756B1BA-EECD-C7A6-E2A5-7C12AB2F8715}"/>
                </a:ext>
              </a:extLst>
            </p:cNvPr>
            <p:cNvSpPr/>
            <p:nvPr/>
          </p:nvSpPr>
          <p:spPr>
            <a:xfrm>
              <a:off x="557741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EBA87A4A-0E75-D505-3126-9900A30A49B0}"/>
                </a:ext>
              </a:extLst>
            </p:cNvPr>
            <p:cNvSpPr/>
            <p:nvPr/>
          </p:nvSpPr>
          <p:spPr>
            <a:xfrm>
              <a:off x="585173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D71FE809-05B8-143D-0D24-425954692E3A}"/>
                </a:ext>
              </a:extLst>
            </p:cNvPr>
            <p:cNvSpPr/>
            <p:nvPr/>
          </p:nvSpPr>
          <p:spPr>
            <a:xfrm>
              <a:off x="612605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86C8F176-C12D-EC43-E7C0-1A7BC6FBE50B}"/>
                </a:ext>
              </a:extLst>
            </p:cNvPr>
            <p:cNvSpPr/>
            <p:nvPr/>
          </p:nvSpPr>
          <p:spPr>
            <a:xfrm>
              <a:off x="640037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B2407AA2-DE67-B38B-231C-61CA1EBF9331}"/>
                </a:ext>
              </a:extLst>
            </p:cNvPr>
            <p:cNvSpPr/>
            <p:nvPr/>
          </p:nvSpPr>
          <p:spPr>
            <a:xfrm>
              <a:off x="667469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1EDB9C88-B027-1C87-AC4A-235E5A22B35F}"/>
                </a:ext>
              </a:extLst>
            </p:cNvPr>
            <p:cNvSpPr/>
            <p:nvPr/>
          </p:nvSpPr>
          <p:spPr>
            <a:xfrm>
              <a:off x="694901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703766AD-4FE9-DC9E-3563-70C02CA44E83}"/>
                </a:ext>
              </a:extLst>
            </p:cNvPr>
            <p:cNvSpPr/>
            <p:nvPr/>
          </p:nvSpPr>
          <p:spPr>
            <a:xfrm>
              <a:off x="722333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E4D89382-16D4-8790-C55B-717D0AE46DA5}"/>
                </a:ext>
              </a:extLst>
            </p:cNvPr>
            <p:cNvSpPr/>
            <p:nvPr/>
          </p:nvSpPr>
          <p:spPr>
            <a:xfrm>
              <a:off x="749765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86268E2D-4C36-FDBB-C69C-ED185F9F2CF6}"/>
                </a:ext>
              </a:extLst>
            </p:cNvPr>
            <p:cNvSpPr/>
            <p:nvPr/>
          </p:nvSpPr>
          <p:spPr>
            <a:xfrm>
              <a:off x="777197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55B1B02-860C-E3A6-6F79-BA03EE2BCA81}"/>
                </a:ext>
              </a:extLst>
            </p:cNvPr>
            <p:cNvSpPr/>
            <p:nvPr/>
          </p:nvSpPr>
          <p:spPr>
            <a:xfrm>
              <a:off x="8045874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D7CF65E3-4A0A-7953-82B4-71E626955CC9}"/>
                </a:ext>
              </a:extLst>
            </p:cNvPr>
            <p:cNvSpPr/>
            <p:nvPr/>
          </p:nvSpPr>
          <p:spPr>
            <a:xfrm>
              <a:off x="8320194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E95154D2-7347-48E0-0958-7C2FA242BE0E}"/>
                </a:ext>
              </a:extLst>
            </p:cNvPr>
            <p:cNvSpPr/>
            <p:nvPr/>
          </p:nvSpPr>
          <p:spPr>
            <a:xfrm>
              <a:off x="8594514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EB5766EC-A1BB-C3A2-5C74-4BAD80DDD0F8}"/>
                </a:ext>
              </a:extLst>
            </p:cNvPr>
            <p:cNvSpPr/>
            <p:nvPr/>
          </p:nvSpPr>
          <p:spPr>
            <a:xfrm>
              <a:off x="2834640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05336425-E903-5DB3-A4A8-656191D793EE}"/>
                </a:ext>
              </a:extLst>
            </p:cNvPr>
            <p:cNvSpPr/>
            <p:nvPr/>
          </p:nvSpPr>
          <p:spPr>
            <a:xfrm>
              <a:off x="3108960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0C3670E1-4429-6240-BC4B-5A5A420840B9}"/>
                </a:ext>
              </a:extLst>
            </p:cNvPr>
            <p:cNvSpPr/>
            <p:nvPr/>
          </p:nvSpPr>
          <p:spPr>
            <a:xfrm>
              <a:off x="3383280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A7228B94-0AA2-B3BA-A29F-B9E0E3222590}"/>
                </a:ext>
              </a:extLst>
            </p:cNvPr>
            <p:cNvSpPr/>
            <p:nvPr/>
          </p:nvSpPr>
          <p:spPr>
            <a:xfrm>
              <a:off x="3657600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BB736FC3-3E76-E803-5759-655BAC26D083}"/>
                </a:ext>
              </a:extLst>
            </p:cNvPr>
            <p:cNvSpPr/>
            <p:nvPr/>
          </p:nvSpPr>
          <p:spPr>
            <a:xfrm>
              <a:off x="3931920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39BD21E9-23EF-0BF2-FC6B-6F5FF9760222}"/>
                </a:ext>
              </a:extLst>
            </p:cNvPr>
            <p:cNvSpPr/>
            <p:nvPr/>
          </p:nvSpPr>
          <p:spPr>
            <a:xfrm>
              <a:off x="4206240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DDF2BEF0-0739-3C09-452A-6D2C9641DB9B}"/>
                </a:ext>
              </a:extLst>
            </p:cNvPr>
            <p:cNvSpPr/>
            <p:nvPr/>
          </p:nvSpPr>
          <p:spPr>
            <a:xfrm>
              <a:off x="4480560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2723474F-DAC7-F9E4-5CAF-A41CB1CD15AC}"/>
                </a:ext>
              </a:extLst>
            </p:cNvPr>
            <p:cNvSpPr/>
            <p:nvPr/>
          </p:nvSpPr>
          <p:spPr>
            <a:xfrm>
              <a:off x="475445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199ED34C-AF98-FCA4-1745-CEBD462E3AB5}"/>
                </a:ext>
              </a:extLst>
            </p:cNvPr>
            <p:cNvSpPr/>
            <p:nvPr/>
          </p:nvSpPr>
          <p:spPr>
            <a:xfrm>
              <a:off x="502877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C55F3B1E-D189-1E61-FBEA-CC20714728DE}"/>
                </a:ext>
              </a:extLst>
            </p:cNvPr>
            <p:cNvSpPr/>
            <p:nvPr/>
          </p:nvSpPr>
          <p:spPr>
            <a:xfrm>
              <a:off x="530309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1B343844-5890-BE51-6C3C-2FE36BE24247}"/>
                </a:ext>
              </a:extLst>
            </p:cNvPr>
            <p:cNvSpPr/>
            <p:nvPr/>
          </p:nvSpPr>
          <p:spPr>
            <a:xfrm>
              <a:off x="2834640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FE5CF85B-67EB-92B4-A8D0-D15DF12F61C8}"/>
                </a:ext>
              </a:extLst>
            </p:cNvPr>
            <p:cNvSpPr/>
            <p:nvPr/>
          </p:nvSpPr>
          <p:spPr>
            <a:xfrm>
              <a:off x="3108960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1D0D2B90-A4D6-2313-E770-F0ED01361A9F}"/>
                </a:ext>
              </a:extLst>
            </p:cNvPr>
            <p:cNvSpPr/>
            <p:nvPr/>
          </p:nvSpPr>
          <p:spPr>
            <a:xfrm>
              <a:off x="3383280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C809849F-2310-6955-5350-C597CFB29899}"/>
                </a:ext>
              </a:extLst>
            </p:cNvPr>
            <p:cNvSpPr/>
            <p:nvPr/>
          </p:nvSpPr>
          <p:spPr>
            <a:xfrm>
              <a:off x="3657600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84ABF0E7-ED5C-99EB-4316-C3042FF25F3C}"/>
                </a:ext>
              </a:extLst>
            </p:cNvPr>
            <p:cNvSpPr/>
            <p:nvPr/>
          </p:nvSpPr>
          <p:spPr>
            <a:xfrm>
              <a:off x="3931920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B9DA77AD-D5FE-72FF-50E4-E30B0C6EE1D3}"/>
                </a:ext>
              </a:extLst>
            </p:cNvPr>
            <p:cNvSpPr/>
            <p:nvPr/>
          </p:nvSpPr>
          <p:spPr>
            <a:xfrm>
              <a:off x="4206240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08EA6A85-B07D-6F12-A563-B8A5BD0CBB15}"/>
                </a:ext>
              </a:extLst>
            </p:cNvPr>
            <p:cNvSpPr/>
            <p:nvPr/>
          </p:nvSpPr>
          <p:spPr>
            <a:xfrm>
              <a:off x="4480560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F8450A2B-8EDA-2138-D032-9A9CEC156F5A}"/>
                </a:ext>
              </a:extLst>
            </p:cNvPr>
            <p:cNvSpPr/>
            <p:nvPr/>
          </p:nvSpPr>
          <p:spPr>
            <a:xfrm>
              <a:off x="475445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86F874CF-32E1-7BDB-18B4-DC52BD51B6D1}"/>
                </a:ext>
              </a:extLst>
            </p:cNvPr>
            <p:cNvSpPr/>
            <p:nvPr/>
          </p:nvSpPr>
          <p:spPr>
            <a:xfrm>
              <a:off x="502877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CB92460D-8E59-4E82-F469-E1F2E3060BE2}"/>
                </a:ext>
              </a:extLst>
            </p:cNvPr>
            <p:cNvSpPr/>
            <p:nvPr/>
          </p:nvSpPr>
          <p:spPr>
            <a:xfrm>
              <a:off x="530309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6E37F8DE-D74D-E63B-4ED7-EF6B7704309A}"/>
                </a:ext>
              </a:extLst>
            </p:cNvPr>
            <p:cNvSpPr/>
            <p:nvPr/>
          </p:nvSpPr>
          <p:spPr>
            <a:xfrm>
              <a:off x="2834640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DB99B640-D99D-5269-2C98-B314C08580C8}"/>
                </a:ext>
              </a:extLst>
            </p:cNvPr>
            <p:cNvSpPr/>
            <p:nvPr/>
          </p:nvSpPr>
          <p:spPr>
            <a:xfrm>
              <a:off x="3108960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5B30D3BA-A5F2-41C4-F757-2E827F35100B}"/>
                </a:ext>
              </a:extLst>
            </p:cNvPr>
            <p:cNvSpPr/>
            <p:nvPr/>
          </p:nvSpPr>
          <p:spPr>
            <a:xfrm>
              <a:off x="3383280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888DD3E8-300F-1BC8-0203-34F90DCB95CF}"/>
                </a:ext>
              </a:extLst>
            </p:cNvPr>
            <p:cNvSpPr/>
            <p:nvPr/>
          </p:nvSpPr>
          <p:spPr>
            <a:xfrm>
              <a:off x="3657600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DE00E45B-8F7F-24B6-1670-01170E047770}"/>
                </a:ext>
              </a:extLst>
            </p:cNvPr>
            <p:cNvSpPr/>
            <p:nvPr/>
          </p:nvSpPr>
          <p:spPr>
            <a:xfrm>
              <a:off x="3931920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0318BCDD-6676-DCC7-51FE-896B3D56B537}"/>
                </a:ext>
              </a:extLst>
            </p:cNvPr>
            <p:cNvSpPr/>
            <p:nvPr/>
          </p:nvSpPr>
          <p:spPr>
            <a:xfrm>
              <a:off x="4206240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10B80D9-5E3F-01C5-FD18-DCF080D29610}"/>
                </a:ext>
              </a:extLst>
            </p:cNvPr>
            <p:cNvSpPr/>
            <p:nvPr/>
          </p:nvSpPr>
          <p:spPr>
            <a:xfrm>
              <a:off x="4480560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E2F13041-3870-669B-0E7F-279B204615EF}"/>
                </a:ext>
              </a:extLst>
            </p:cNvPr>
            <p:cNvSpPr/>
            <p:nvPr/>
          </p:nvSpPr>
          <p:spPr>
            <a:xfrm>
              <a:off x="475445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71F9034A-51E1-7F52-DE94-ECCFB2FBBC35}"/>
                </a:ext>
              </a:extLst>
            </p:cNvPr>
            <p:cNvSpPr/>
            <p:nvPr/>
          </p:nvSpPr>
          <p:spPr>
            <a:xfrm>
              <a:off x="502877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B9188C31-2356-46A4-2C73-F30A893B8340}"/>
                </a:ext>
              </a:extLst>
            </p:cNvPr>
            <p:cNvSpPr/>
            <p:nvPr/>
          </p:nvSpPr>
          <p:spPr>
            <a:xfrm>
              <a:off x="530309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</p:grpSp>
      <p:sp>
        <p:nvSpPr>
          <p:cNvPr id="149" name="TextBox 148">
            <a:extLst>
              <a:ext uri="{FF2B5EF4-FFF2-40B4-BE49-F238E27FC236}">
                <a16:creationId xmlns:a16="http://schemas.microsoft.com/office/drawing/2014/main" id="{77952D5B-3252-4972-59BB-DFC583E66514}"/>
              </a:ext>
            </a:extLst>
          </p:cNvPr>
          <p:cNvSpPr txBox="1"/>
          <p:nvPr/>
        </p:nvSpPr>
        <p:spPr>
          <a:xfrm>
            <a:off x="2663682" y="288335"/>
            <a:ext cx="6375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42353">
              <a:defRPr/>
            </a:pPr>
            <a:r>
              <a:rPr lang="en-US" sz="2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Top-down view of 3P system (2 rows)</a:t>
            </a:r>
            <a:endParaRPr lang="en-US" sz="48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1885C802-4F56-E2B8-B84E-50F678AC11FC}"/>
              </a:ext>
            </a:extLst>
          </p:cNvPr>
          <p:cNvCxnSpPr>
            <a:cxnSpLocks/>
          </p:cNvCxnSpPr>
          <p:nvPr/>
        </p:nvCxnSpPr>
        <p:spPr>
          <a:xfrm>
            <a:off x="2961863" y="8679670"/>
            <a:ext cx="6268274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B52728C3-BBFA-26B2-1CB9-DF3E419F5951}"/>
              </a:ext>
            </a:extLst>
          </p:cNvPr>
          <p:cNvCxnSpPr/>
          <p:nvPr/>
        </p:nvCxnSpPr>
        <p:spPr>
          <a:xfrm>
            <a:off x="3148730" y="6623607"/>
            <a:ext cx="589392" cy="49195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7" name="TextBox 156">
            <a:extLst>
              <a:ext uri="{FF2B5EF4-FFF2-40B4-BE49-F238E27FC236}">
                <a16:creationId xmlns:a16="http://schemas.microsoft.com/office/drawing/2014/main" id="{FF70D65A-14EB-ECF0-50D5-927839C1FA28}"/>
              </a:ext>
            </a:extLst>
          </p:cNvPr>
          <p:cNvSpPr txBox="1"/>
          <p:nvPr/>
        </p:nvSpPr>
        <p:spPr>
          <a:xfrm>
            <a:off x="1524001" y="2002853"/>
            <a:ext cx="1155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42353">
              <a:defRPr/>
            </a:pP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Course 1</a:t>
            </a:r>
            <a:endParaRPr lang="en-US" sz="40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96ECD30E-077B-CE40-7966-720A5E4DB620}"/>
              </a:ext>
            </a:extLst>
          </p:cNvPr>
          <p:cNvSpPr txBox="1"/>
          <p:nvPr/>
        </p:nvSpPr>
        <p:spPr>
          <a:xfrm>
            <a:off x="1524001" y="1534016"/>
            <a:ext cx="1155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42353">
              <a:defRPr/>
            </a:pP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Course 2</a:t>
            </a:r>
            <a:endParaRPr lang="en-US" sz="40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BFB4602E-2E40-48C3-A754-ED3AF8BE27D0}"/>
              </a:ext>
            </a:extLst>
          </p:cNvPr>
          <p:cNvSpPr txBox="1"/>
          <p:nvPr/>
        </p:nvSpPr>
        <p:spPr>
          <a:xfrm>
            <a:off x="1524001" y="1069678"/>
            <a:ext cx="1155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42353">
              <a:defRPr/>
            </a:pP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Course 3</a:t>
            </a:r>
            <a:endParaRPr lang="en-US" sz="40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7A66E67D-86C2-628B-A8DA-7DE6C4E8E382}"/>
              </a:ext>
            </a:extLst>
          </p:cNvPr>
          <p:cNvCxnSpPr>
            <a:cxnSpLocks/>
          </p:cNvCxnSpPr>
          <p:nvPr/>
        </p:nvCxnSpPr>
        <p:spPr>
          <a:xfrm>
            <a:off x="2679032" y="2192866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1CEB4C0A-85CB-7E6D-CCA4-DC5531FFAE9C}"/>
              </a:ext>
            </a:extLst>
          </p:cNvPr>
          <p:cNvCxnSpPr>
            <a:cxnSpLocks/>
          </p:cNvCxnSpPr>
          <p:nvPr/>
        </p:nvCxnSpPr>
        <p:spPr>
          <a:xfrm>
            <a:off x="2679032" y="1724029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D4A59C38-2C73-33AC-D2CB-872CBD1C12A3}"/>
              </a:ext>
            </a:extLst>
          </p:cNvPr>
          <p:cNvCxnSpPr>
            <a:cxnSpLocks/>
          </p:cNvCxnSpPr>
          <p:nvPr/>
        </p:nvCxnSpPr>
        <p:spPr>
          <a:xfrm>
            <a:off x="2679032" y="1259691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E7D9D0A9-7553-881A-A886-BF48A22B8CDC}"/>
              </a:ext>
            </a:extLst>
          </p:cNvPr>
          <p:cNvCxnSpPr/>
          <p:nvPr/>
        </p:nvCxnSpPr>
        <p:spPr>
          <a:xfrm>
            <a:off x="3738122" y="7115565"/>
            <a:ext cx="589392" cy="491958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E99FEDDD-EC87-B561-95C0-2D4D70415914}"/>
              </a:ext>
            </a:extLst>
          </p:cNvPr>
          <p:cNvCxnSpPr/>
          <p:nvPr/>
        </p:nvCxnSpPr>
        <p:spPr>
          <a:xfrm>
            <a:off x="4327514" y="7607523"/>
            <a:ext cx="589392" cy="49195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5E3A0617-44F8-0A6F-BFE7-3A1CC1AD72ED}"/>
              </a:ext>
            </a:extLst>
          </p:cNvPr>
          <p:cNvCxnSpPr/>
          <p:nvPr/>
        </p:nvCxnSpPr>
        <p:spPr>
          <a:xfrm>
            <a:off x="7275096" y="6623607"/>
            <a:ext cx="1768176" cy="1475874"/>
          </a:xfrm>
          <a:prstGeom prst="line">
            <a:avLst/>
          </a:prstGeom>
          <a:ln w="38100">
            <a:solidFill>
              <a:srgbClr val="007DB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9B1B3A7B-9D43-DD5D-6C7A-A7E7F47AD495}"/>
              </a:ext>
            </a:extLst>
          </p:cNvPr>
          <p:cNvCxnSpPr>
            <a:cxnSpLocks/>
          </p:cNvCxnSpPr>
          <p:nvPr/>
        </p:nvCxnSpPr>
        <p:spPr>
          <a:xfrm>
            <a:off x="3025039" y="1044519"/>
            <a:ext cx="0" cy="4572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55A6E8DD-2F2E-1DEA-EA4E-156010671B2F}"/>
              </a:ext>
            </a:extLst>
          </p:cNvPr>
          <p:cNvCxnSpPr>
            <a:cxnSpLocks/>
          </p:cNvCxnSpPr>
          <p:nvPr/>
        </p:nvCxnSpPr>
        <p:spPr>
          <a:xfrm>
            <a:off x="3025039" y="1501719"/>
            <a:ext cx="0" cy="453089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9D97CA8B-4DA5-57BE-545A-8E73CFC951A1}"/>
              </a:ext>
            </a:extLst>
          </p:cNvPr>
          <p:cNvCxnSpPr>
            <a:cxnSpLocks/>
          </p:cNvCxnSpPr>
          <p:nvPr/>
        </p:nvCxnSpPr>
        <p:spPr>
          <a:xfrm>
            <a:off x="3025039" y="1954808"/>
            <a:ext cx="0" cy="46131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0843AF1B-A5B2-557A-744F-7AC43D5691CD}"/>
              </a:ext>
            </a:extLst>
          </p:cNvPr>
          <p:cNvCxnSpPr>
            <a:cxnSpLocks/>
          </p:cNvCxnSpPr>
          <p:nvPr/>
        </p:nvCxnSpPr>
        <p:spPr>
          <a:xfrm flipV="1">
            <a:off x="4631267" y="5797941"/>
            <a:ext cx="4413608" cy="2021025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dash"/>
            <a:headEnd type="triangle" w="lg" len="lg"/>
          </a:ln>
          <a:effectLst/>
        </p:spPr>
      </p:cxnSp>
      <p:sp>
        <p:nvSpPr>
          <p:cNvPr id="208" name="Oval 207">
            <a:extLst>
              <a:ext uri="{FF2B5EF4-FFF2-40B4-BE49-F238E27FC236}">
                <a16:creationId xmlns:a16="http://schemas.microsoft.com/office/drawing/2014/main" id="{6434D66F-9DA5-82AF-1F7C-33E1B4C4B22F}"/>
              </a:ext>
            </a:extLst>
          </p:cNvPr>
          <p:cNvSpPr/>
          <p:nvPr/>
        </p:nvSpPr>
        <p:spPr>
          <a:xfrm>
            <a:off x="8723288" y="5472949"/>
            <a:ext cx="631501" cy="631499"/>
          </a:xfrm>
          <a:prstGeom prst="ellipse">
            <a:avLst/>
          </a:prstGeom>
          <a:solidFill>
            <a:srgbClr val="FFC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20E01A74-ADAA-3C4C-622F-CD7BBF526E9A}"/>
              </a:ext>
            </a:extLst>
          </p:cNvPr>
          <p:cNvSpPr txBox="1"/>
          <p:nvPr/>
        </p:nvSpPr>
        <p:spPr>
          <a:xfrm>
            <a:off x="6194246" y="7789411"/>
            <a:ext cx="9268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142353">
              <a:defRPr/>
            </a:pPr>
            <a:r>
              <a:rPr lang="en-US" sz="20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Shade</a:t>
            </a:r>
            <a:endParaRPr lang="en-US" sz="4401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67517A22-E0FC-3F9E-688A-95AE75CB4627}"/>
              </a:ext>
            </a:extLst>
          </p:cNvPr>
          <p:cNvSpPr txBox="1"/>
          <p:nvPr/>
        </p:nvSpPr>
        <p:spPr>
          <a:xfrm>
            <a:off x="2771162" y="4937237"/>
            <a:ext cx="6375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42353">
              <a:defRPr/>
            </a:pPr>
            <a:r>
              <a:rPr lang="en-US" sz="2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End view of 3P system (2 rows)</a:t>
            </a:r>
            <a:endParaRPr lang="en-US" sz="48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cxnSp>
        <p:nvCxnSpPr>
          <p:cNvPr id="226" name="Straight Arrow Connector 225">
            <a:extLst>
              <a:ext uri="{FF2B5EF4-FFF2-40B4-BE49-F238E27FC236}">
                <a16:creationId xmlns:a16="http://schemas.microsoft.com/office/drawing/2014/main" id="{5C5E24C0-49BC-A2ED-2F54-847A14D786C3}"/>
              </a:ext>
            </a:extLst>
          </p:cNvPr>
          <p:cNvCxnSpPr>
            <a:cxnSpLocks/>
          </p:cNvCxnSpPr>
          <p:nvPr/>
        </p:nvCxnSpPr>
        <p:spPr>
          <a:xfrm>
            <a:off x="4136303" y="7886688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227" name="Straight Arrow Connector 226">
            <a:extLst>
              <a:ext uri="{FF2B5EF4-FFF2-40B4-BE49-F238E27FC236}">
                <a16:creationId xmlns:a16="http://schemas.microsoft.com/office/drawing/2014/main" id="{AD73A22E-3966-AB5B-F360-D6EA3D0441D5}"/>
              </a:ext>
            </a:extLst>
          </p:cNvPr>
          <p:cNvCxnSpPr>
            <a:cxnSpLocks/>
          </p:cNvCxnSpPr>
          <p:nvPr/>
        </p:nvCxnSpPr>
        <p:spPr>
          <a:xfrm>
            <a:off x="3548224" y="7426484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7155213B-3421-6391-30E4-73495A1D9EC6}"/>
              </a:ext>
            </a:extLst>
          </p:cNvPr>
          <p:cNvCxnSpPr>
            <a:cxnSpLocks/>
          </p:cNvCxnSpPr>
          <p:nvPr/>
        </p:nvCxnSpPr>
        <p:spPr>
          <a:xfrm>
            <a:off x="2991440" y="6961829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229" name="Left Brace 228">
            <a:extLst>
              <a:ext uri="{FF2B5EF4-FFF2-40B4-BE49-F238E27FC236}">
                <a16:creationId xmlns:a16="http://schemas.microsoft.com/office/drawing/2014/main" id="{B5AB981F-14BE-A1F5-687F-66A37A3C1608}"/>
              </a:ext>
            </a:extLst>
          </p:cNvPr>
          <p:cNvSpPr/>
          <p:nvPr/>
        </p:nvSpPr>
        <p:spPr>
          <a:xfrm rot="18597004">
            <a:off x="4602621" y="7850818"/>
            <a:ext cx="173324" cy="395148"/>
          </a:xfrm>
          <a:prstGeom prst="leftBrace">
            <a:avLst>
              <a:gd name="adj1" fmla="val 28030"/>
              <a:gd name="adj2" fmla="val 50000"/>
            </a:avLst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E1660CD-88D1-064D-3CD0-DF2D693D7A1D}"/>
              </a:ext>
            </a:extLst>
          </p:cNvPr>
          <p:cNvGrpSpPr/>
          <p:nvPr/>
        </p:nvGrpSpPr>
        <p:grpSpPr>
          <a:xfrm>
            <a:off x="1788552" y="6487994"/>
            <a:ext cx="2458255" cy="1673433"/>
            <a:chOff x="1836409" y="6771816"/>
            <a:chExt cx="2458255" cy="1673433"/>
          </a:xfrm>
        </p:grpSpPr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466A3561-450D-75B2-108C-F4991AC89206}"/>
                </a:ext>
              </a:extLst>
            </p:cNvPr>
            <p:cNvSpPr txBox="1"/>
            <p:nvPr/>
          </p:nvSpPr>
          <p:spPr>
            <a:xfrm>
              <a:off x="2981272" y="7696675"/>
              <a:ext cx="1155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142353">
                <a:defRPr/>
              </a:pPr>
              <a:r>
                <a:rPr lang="en-US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Course 1</a:t>
              </a:r>
              <a:endParaRPr lang="en-US" sz="4000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24" name="TextBox 223">
              <a:extLst>
                <a:ext uri="{FF2B5EF4-FFF2-40B4-BE49-F238E27FC236}">
                  <a16:creationId xmlns:a16="http://schemas.microsoft.com/office/drawing/2014/main" id="{9490DDAC-5C74-2BCE-9CFE-496A01DE36C4}"/>
                </a:ext>
              </a:extLst>
            </p:cNvPr>
            <p:cNvSpPr txBox="1"/>
            <p:nvPr/>
          </p:nvSpPr>
          <p:spPr>
            <a:xfrm>
              <a:off x="2393193" y="7236471"/>
              <a:ext cx="1155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142353">
                <a:defRPr/>
              </a:pPr>
              <a:r>
                <a:rPr lang="en-US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Course 2</a:t>
              </a:r>
              <a:endParaRPr lang="en-US" sz="4000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25" name="TextBox 224">
              <a:extLst>
                <a:ext uri="{FF2B5EF4-FFF2-40B4-BE49-F238E27FC236}">
                  <a16:creationId xmlns:a16="http://schemas.microsoft.com/office/drawing/2014/main" id="{69355761-E445-5983-F093-8EA9DAA11973}"/>
                </a:ext>
              </a:extLst>
            </p:cNvPr>
            <p:cNvSpPr txBox="1"/>
            <p:nvPr/>
          </p:nvSpPr>
          <p:spPr>
            <a:xfrm>
              <a:off x="1836409" y="6771816"/>
              <a:ext cx="1155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142353">
                <a:defRPr/>
              </a:pPr>
              <a:r>
                <a:rPr lang="en-US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Course 3</a:t>
              </a:r>
              <a:endParaRPr lang="en-US" sz="4000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30" name="TextBox 229">
              <a:extLst>
                <a:ext uri="{FF2B5EF4-FFF2-40B4-BE49-F238E27FC236}">
                  <a16:creationId xmlns:a16="http://schemas.microsoft.com/office/drawing/2014/main" id="{087F14A4-F59F-8457-13D1-92FCF9F43703}"/>
                </a:ext>
              </a:extLst>
            </p:cNvPr>
            <p:cNvSpPr txBox="1"/>
            <p:nvPr/>
          </p:nvSpPr>
          <p:spPr>
            <a:xfrm>
              <a:off x="2417227" y="8075917"/>
              <a:ext cx="18774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Shaded Fraction</a:t>
              </a:r>
              <a:endParaRPr lang="en-US" sz="4400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</p:grp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6135E8E7-A171-C9E1-BA90-DE1BA37221B1}"/>
              </a:ext>
            </a:extLst>
          </p:cNvPr>
          <p:cNvCxnSpPr>
            <a:cxnSpLocks/>
          </p:cNvCxnSpPr>
          <p:nvPr/>
        </p:nvCxnSpPr>
        <p:spPr>
          <a:xfrm flipV="1">
            <a:off x="4282794" y="8114581"/>
            <a:ext cx="313461" cy="136389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684545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CB7923-1706-ED22-F22F-10B34AE4E9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Left Brace 61">
            <a:extLst>
              <a:ext uri="{FF2B5EF4-FFF2-40B4-BE49-F238E27FC236}">
                <a16:creationId xmlns:a16="http://schemas.microsoft.com/office/drawing/2014/main" id="{4F4E05A5-73EF-0EA1-D6BC-F7BE06B06CA3}"/>
              </a:ext>
            </a:extLst>
          </p:cNvPr>
          <p:cNvSpPr/>
          <p:nvPr/>
        </p:nvSpPr>
        <p:spPr>
          <a:xfrm rot="3900000">
            <a:off x="9768470" y="2398942"/>
            <a:ext cx="222798" cy="804672"/>
          </a:xfrm>
          <a:prstGeom prst="leftBrace">
            <a:avLst>
              <a:gd name="adj1" fmla="val 46314"/>
              <a:gd name="adj2" fmla="val 49951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090F762-B5FC-50D6-BFB5-E69341FF65C8}"/>
              </a:ext>
            </a:extLst>
          </p:cNvPr>
          <p:cNvCxnSpPr>
            <a:cxnSpLocks/>
          </p:cNvCxnSpPr>
          <p:nvPr/>
        </p:nvCxnSpPr>
        <p:spPr>
          <a:xfrm>
            <a:off x="7456240" y="3081840"/>
            <a:ext cx="0" cy="508028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7EA31167-343B-8846-1FD3-B779CAA7E105}"/>
              </a:ext>
            </a:extLst>
          </p:cNvPr>
          <p:cNvCxnSpPr>
            <a:cxnSpLocks/>
          </p:cNvCxnSpPr>
          <p:nvPr/>
        </p:nvCxnSpPr>
        <p:spPr>
          <a:xfrm>
            <a:off x="8439069" y="3081840"/>
            <a:ext cx="0" cy="508028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Arc 21">
            <a:extLst>
              <a:ext uri="{FF2B5EF4-FFF2-40B4-BE49-F238E27FC236}">
                <a16:creationId xmlns:a16="http://schemas.microsoft.com/office/drawing/2014/main" id="{84E4250A-D240-2659-5EF3-C08FD1FB1916}"/>
              </a:ext>
            </a:extLst>
          </p:cNvPr>
          <p:cNvSpPr/>
          <p:nvPr/>
        </p:nvSpPr>
        <p:spPr>
          <a:xfrm>
            <a:off x="6630069" y="2256774"/>
            <a:ext cx="956611" cy="956611"/>
          </a:xfrm>
          <a:prstGeom prst="arc">
            <a:avLst>
              <a:gd name="adj1" fmla="val 9235933"/>
              <a:gd name="adj2" fmla="val 10811423"/>
            </a:avLst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23F758D-6257-4EF5-747E-5F930F583C2F}"/>
              </a:ext>
            </a:extLst>
          </p:cNvPr>
          <p:cNvCxnSpPr>
            <a:cxnSpLocks/>
          </p:cNvCxnSpPr>
          <p:nvPr/>
        </p:nvCxnSpPr>
        <p:spPr>
          <a:xfrm flipH="1">
            <a:off x="6335023" y="2730629"/>
            <a:ext cx="791850" cy="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C6A7F33-6D10-F370-E93E-B916AD186690}"/>
              </a:ext>
            </a:extLst>
          </p:cNvPr>
          <p:cNvCxnSpPr>
            <a:cxnSpLocks/>
          </p:cNvCxnSpPr>
          <p:nvPr/>
        </p:nvCxnSpPr>
        <p:spPr>
          <a:xfrm>
            <a:off x="5300039" y="3360694"/>
            <a:ext cx="5991211" cy="1968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64" name="Arrow: Up 63">
            <a:extLst>
              <a:ext uri="{FF2B5EF4-FFF2-40B4-BE49-F238E27FC236}">
                <a16:creationId xmlns:a16="http://schemas.microsoft.com/office/drawing/2014/main" id="{64E45458-31BB-4AD1-A679-4741411C6815}"/>
              </a:ext>
            </a:extLst>
          </p:cNvPr>
          <p:cNvSpPr/>
          <p:nvPr/>
        </p:nvSpPr>
        <p:spPr>
          <a:xfrm rot="16200000">
            <a:off x="6196520" y="2059852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842F758-F01D-AD48-5D41-C81D310231D0}"/>
              </a:ext>
            </a:extLst>
          </p:cNvPr>
          <p:cNvSpPr txBox="1"/>
          <p:nvPr/>
        </p:nvSpPr>
        <p:spPr>
          <a:xfrm>
            <a:off x="6679530" y="2234542"/>
            <a:ext cx="1576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77E2005B-B4E1-C9A7-D8A7-AA5781705158}"/>
              </a:ext>
            </a:extLst>
          </p:cNvPr>
          <p:cNvCxnSpPr>
            <a:cxnSpLocks/>
          </p:cNvCxnSpPr>
          <p:nvPr/>
        </p:nvCxnSpPr>
        <p:spPr>
          <a:xfrm flipV="1">
            <a:off x="6163741" y="2855387"/>
            <a:ext cx="342569" cy="106327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2024B2A4-7C39-8E4C-3749-531AFDC041DB}"/>
              </a:ext>
            </a:extLst>
          </p:cNvPr>
          <p:cNvSpPr txBox="1"/>
          <p:nvPr/>
        </p:nvSpPr>
        <p:spPr>
          <a:xfrm>
            <a:off x="5450941" y="2946652"/>
            <a:ext cx="891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Tilt = 20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97114F-993C-668A-4C8C-45A94193F452}"/>
              </a:ext>
            </a:extLst>
          </p:cNvPr>
          <p:cNvSpPr txBox="1"/>
          <p:nvPr/>
        </p:nvSpPr>
        <p:spPr>
          <a:xfrm>
            <a:off x="6673669" y="1419622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180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92ACB0-3C3F-4BBC-2CCB-ED40B6DADC4C}"/>
              </a:ext>
            </a:extLst>
          </p:cNvPr>
          <p:cNvSpPr txBox="1"/>
          <p:nvPr/>
        </p:nvSpPr>
        <p:spPr>
          <a:xfrm>
            <a:off x="9723692" y="1420880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9ADB88A-94C2-C12A-F3FD-1CA01C7B5ADC}"/>
              </a:ext>
            </a:extLst>
          </p:cNvPr>
          <p:cNvCxnSpPr>
            <a:stCxn id="10" idx="1"/>
          </p:cNvCxnSpPr>
          <p:nvPr/>
        </p:nvCxnSpPr>
        <p:spPr>
          <a:xfrm flipH="1">
            <a:off x="6316978" y="1604289"/>
            <a:ext cx="356690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7FF4E7A-335D-2BDE-5354-88052E9892BE}"/>
              </a:ext>
            </a:extLst>
          </p:cNvPr>
          <p:cNvCxnSpPr>
            <a:cxnSpLocks/>
          </p:cNvCxnSpPr>
          <p:nvPr/>
        </p:nvCxnSpPr>
        <p:spPr>
          <a:xfrm rot="10800000" flipH="1">
            <a:off x="10350420" y="1604288"/>
            <a:ext cx="3566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074FB27-6B7B-3597-7CE6-E9F1AC3790AC}"/>
              </a:ext>
            </a:extLst>
          </p:cNvPr>
          <p:cNvGrpSpPr/>
          <p:nvPr/>
        </p:nvGrpSpPr>
        <p:grpSpPr>
          <a:xfrm>
            <a:off x="6353659" y="2815903"/>
            <a:ext cx="822960" cy="548729"/>
            <a:chOff x="6353659" y="1672901"/>
            <a:chExt cx="822960" cy="548729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DA02B82A-4911-2E36-9528-96509070E9E9}"/>
                </a:ext>
              </a:extLst>
            </p:cNvPr>
            <p:cNvSpPr/>
            <p:nvPr/>
          </p:nvSpPr>
          <p:spPr>
            <a:xfrm>
              <a:off x="6951446" y="1672901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8723750-0E26-43DF-BFD8-339999704F3A}"/>
                </a:ext>
              </a:extLst>
            </p:cNvPr>
            <p:cNvSpPr/>
            <p:nvPr/>
          </p:nvSpPr>
          <p:spPr>
            <a:xfrm>
              <a:off x="6567406" y="1873852"/>
              <a:ext cx="45719" cy="338328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23AB9DE-085C-CC27-C6BC-C27593ACDA0C}"/>
                </a:ext>
              </a:extLst>
            </p:cNvPr>
            <p:cNvSpPr/>
            <p:nvPr/>
          </p:nvSpPr>
          <p:spPr>
            <a:xfrm rot="3900000">
              <a:off x="6742279" y="1366246"/>
              <a:ext cx="45719" cy="82296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A4469F7-6A3B-B7BB-D8CA-D7246F941742}"/>
              </a:ext>
            </a:extLst>
          </p:cNvPr>
          <p:cNvGrpSpPr/>
          <p:nvPr/>
        </p:nvGrpSpPr>
        <p:grpSpPr>
          <a:xfrm>
            <a:off x="7418909" y="2821302"/>
            <a:ext cx="822960" cy="548729"/>
            <a:chOff x="6353659" y="1672901"/>
            <a:chExt cx="822960" cy="548729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0248A9F-B63A-A1BA-C586-3560005962E7}"/>
                </a:ext>
              </a:extLst>
            </p:cNvPr>
            <p:cNvSpPr/>
            <p:nvPr/>
          </p:nvSpPr>
          <p:spPr>
            <a:xfrm>
              <a:off x="6951446" y="1672901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6F8B909-2B18-61E8-210E-121856C0D913}"/>
                </a:ext>
              </a:extLst>
            </p:cNvPr>
            <p:cNvSpPr/>
            <p:nvPr/>
          </p:nvSpPr>
          <p:spPr>
            <a:xfrm>
              <a:off x="6567406" y="1873852"/>
              <a:ext cx="45719" cy="338328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2257DF5-C5FA-720C-19FD-9A10E186CA06}"/>
                </a:ext>
              </a:extLst>
            </p:cNvPr>
            <p:cNvSpPr/>
            <p:nvPr/>
          </p:nvSpPr>
          <p:spPr>
            <a:xfrm rot="3900000">
              <a:off x="6742279" y="1366246"/>
              <a:ext cx="45719" cy="82296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6272EF7-99E6-0302-E356-E2B868A96E96}"/>
              </a:ext>
            </a:extLst>
          </p:cNvPr>
          <p:cNvGrpSpPr/>
          <p:nvPr/>
        </p:nvGrpSpPr>
        <p:grpSpPr>
          <a:xfrm>
            <a:off x="8400902" y="2811852"/>
            <a:ext cx="822960" cy="548729"/>
            <a:chOff x="6353659" y="1672901"/>
            <a:chExt cx="822960" cy="548729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89AF69E-628D-D2BC-2F4C-F58E99487484}"/>
                </a:ext>
              </a:extLst>
            </p:cNvPr>
            <p:cNvSpPr/>
            <p:nvPr/>
          </p:nvSpPr>
          <p:spPr>
            <a:xfrm>
              <a:off x="6951446" y="1672901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D57B3E4-B107-F85A-4F4B-67ED32058F45}"/>
                </a:ext>
              </a:extLst>
            </p:cNvPr>
            <p:cNvSpPr/>
            <p:nvPr/>
          </p:nvSpPr>
          <p:spPr>
            <a:xfrm>
              <a:off x="6567406" y="1873852"/>
              <a:ext cx="45719" cy="338328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FC1C18F-3BDA-2270-27A6-9DDD47A5D3D3}"/>
                </a:ext>
              </a:extLst>
            </p:cNvPr>
            <p:cNvSpPr/>
            <p:nvPr/>
          </p:nvSpPr>
          <p:spPr>
            <a:xfrm rot="3900000">
              <a:off x="6742279" y="1366246"/>
              <a:ext cx="45719" cy="82296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0D36831-83F2-08D7-5E01-314AC7B66EDF}"/>
              </a:ext>
            </a:extLst>
          </p:cNvPr>
          <p:cNvGrpSpPr/>
          <p:nvPr/>
        </p:nvGrpSpPr>
        <p:grpSpPr>
          <a:xfrm>
            <a:off x="9522868" y="2811852"/>
            <a:ext cx="822960" cy="548729"/>
            <a:chOff x="6353659" y="1672901"/>
            <a:chExt cx="822960" cy="548729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0176E2B7-E509-2448-8318-29DE52350940}"/>
                </a:ext>
              </a:extLst>
            </p:cNvPr>
            <p:cNvSpPr/>
            <p:nvPr/>
          </p:nvSpPr>
          <p:spPr>
            <a:xfrm>
              <a:off x="6951446" y="1672901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65597E8-97DE-9B3C-C439-1D8409B175D4}"/>
                </a:ext>
              </a:extLst>
            </p:cNvPr>
            <p:cNvSpPr/>
            <p:nvPr/>
          </p:nvSpPr>
          <p:spPr>
            <a:xfrm>
              <a:off x="6567406" y="1873852"/>
              <a:ext cx="45719" cy="338328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E3DE2EC-2B59-BF67-CACA-9CDA1A1D1CCD}"/>
                </a:ext>
              </a:extLst>
            </p:cNvPr>
            <p:cNvSpPr/>
            <p:nvPr/>
          </p:nvSpPr>
          <p:spPr>
            <a:xfrm rot="3900000">
              <a:off x="6742279" y="1366246"/>
              <a:ext cx="45719" cy="82296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71CF81E-C7D1-57DD-C375-5268BD54BD5F}"/>
              </a:ext>
            </a:extLst>
          </p:cNvPr>
          <p:cNvCxnSpPr>
            <a:cxnSpLocks/>
          </p:cNvCxnSpPr>
          <p:nvPr/>
        </p:nvCxnSpPr>
        <p:spPr>
          <a:xfrm flipH="1">
            <a:off x="7464681" y="3543300"/>
            <a:ext cx="965112" cy="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AF42E50D-CD1C-3E3E-775F-265995CB55DD}"/>
              </a:ext>
            </a:extLst>
          </p:cNvPr>
          <p:cNvSpPr txBox="1"/>
          <p:nvPr/>
        </p:nvSpPr>
        <p:spPr>
          <a:xfrm>
            <a:off x="7646614" y="3543301"/>
            <a:ext cx="5838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Pitch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F7B55CA-577A-85A5-9049-573481F58C56}"/>
              </a:ext>
            </a:extLst>
          </p:cNvPr>
          <p:cNvSpPr txBox="1"/>
          <p:nvPr/>
        </p:nvSpPr>
        <p:spPr>
          <a:xfrm>
            <a:off x="9283704" y="2375266"/>
            <a:ext cx="1308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Length of side</a:t>
            </a:r>
          </a:p>
        </p:txBody>
      </p:sp>
    </p:spTree>
    <p:extLst>
      <p:ext uri="{BB962C8B-B14F-4D97-AF65-F5344CB8AC3E}">
        <p14:creationId xmlns:p14="http://schemas.microsoft.com/office/powerpoint/2010/main" val="4095693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tangle 80">
            <a:extLst>
              <a:ext uri="{FF2B5EF4-FFF2-40B4-BE49-F238E27FC236}">
                <a16:creationId xmlns:a16="http://schemas.microsoft.com/office/drawing/2014/main" id="{2F54D3CA-FE1A-D7C0-7626-DEE95839F9D5}"/>
              </a:ext>
            </a:extLst>
          </p:cNvPr>
          <p:cNvSpPr/>
          <p:nvPr/>
        </p:nvSpPr>
        <p:spPr>
          <a:xfrm>
            <a:off x="2133600" y="2143837"/>
            <a:ext cx="7060442" cy="4531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8A046DA-148C-43D6-065C-2822794130B3}"/>
              </a:ext>
            </a:extLst>
          </p:cNvPr>
          <p:cNvGrpSpPr/>
          <p:nvPr/>
        </p:nvGrpSpPr>
        <p:grpSpPr>
          <a:xfrm>
            <a:off x="2229148" y="2240280"/>
            <a:ext cx="6372704" cy="5643877"/>
            <a:chOff x="11616973" y="8225287"/>
            <a:chExt cx="6686267" cy="5921581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05DE6A6-F02B-7EF9-CB3B-491376BB245D}"/>
                </a:ext>
              </a:extLst>
            </p:cNvPr>
            <p:cNvSpPr/>
            <p:nvPr/>
          </p:nvSpPr>
          <p:spPr>
            <a:xfrm rot="3600000">
              <a:off x="14813711" y="8753046"/>
              <a:ext cx="680881" cy="3617228"/>
            </a:xfrm>
            <a:prstGeom prst="rect">
              <a:avLst/>
            </a:prstGeom>
            <a:solidFill>
              <a:srgbClr val="626262">
                <a:lumMod val="20000"/>
                <a:lumOff val="8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9DAD547-373E-7CFF-6C00-01F0A8628797}"/>
                </a:ext>
              </a:extLst>
            </p:cNvPr>
            <p:cNvSpPr/>
            <p:nvPr/>
          </p:nvSpPr>
          <p:spPr>
            <a:xfrm rot="3600000">
              <a:off x="14225922" y="9605887"/>
              <a:ext cx="2117952" cy="4863504"/>
            </a:xfrm>
            <a:prstGeom prst="rect">
              <a:avLst/>
            </a:prstGeom>
            <a:solidFill>
              <a:srgbClr val="626262">
                <a:lumMod val="20000"/>
                <a:lumOff val="8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DADA7C79-1397-1E44-6766-667DAEEA72C3}"/>
                </a:ext>
              </a:extLst>
            </p:cNvPr>
            <p:cNvSpPr/>
            <p:nvPr/>
          </p:nvSpPr>
          <p:spPr>
            <a:xfrm>
              <a:off x="12985768" y="10511417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F485CFB-B56C-430E-016A-15F3254A1204}"/>
                </a:ext>
              </a:extLst>
            </p:cNvPr>
            <p:cNvSpPr/>
            <p:nvPr/>
          </p:nvSpPr>
          <p:spPr>
            <a:xfrm rot="3600000">
              <a:off x="11664213" y="10485158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CEF11D0-CCF3-217B-9F60-436389073400}"/>
                </a:ext>
              </a:extLst>
            </p:cNvPr>
            <p:cNvSpPr/>
            <p:nvPr/>
          </p:nvSpPr>
          <p:spPr>
            <a:xfrm>
              <a:off x="17211248" y="10511418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3C050D2-2EEB-24B9-AB28-B70A9B47C8F7}"/>
                </a:ext>
              </a:extLst>
            </p:cNvPr>
            <p:cNvSpPr/>
            <p:nvPr/>
          </p:nvSpPr>
          <p:spPr>
            <a:xfrm rot="3600000">
              <a:off x="15898285" y="10485157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9" name="Left Brace 48">
              <a:extLst>
                <a:ext uri="{FF2B5EF4-FFF2-40B4-BE49-F238E27FC236}">
                  <a16:creationId xmlns:a16="http://schemas.microsoft.com/office/drawing/2014/main" id="{95B35D8D-ABD2-DE21-4146-B985D01C0ED9}"/>
                </a:ext>
              </a:extLst>
            </p:cNvPr>
            <p:cNvSpPr/>
            <p:nvPr/>
          </p:nvSpPr>
          <p:spPr>
            <a:xfrm rot="9000000">
              <a:off x="13637550" y="11091919"/>
              <a:ext cx="185146" cy="519691"/>
            </a:xfrm>
            <a:prstGeom prst="leftBrace">
              <a:avLst>
                <a:gd name="adj1" fmla="val 51037"/>
                <a:gd name="adj2" fmla="val 50000"/>
              </a:avLst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F58EDBB-33F7-F942-D1D8-7853900BFE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440659" y="8677625"/>
              <a:ext cx="4280645" cy="2471432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headEnd type="triangle" w="lg" len="lg"/>
            </a:ln>
            <a:effectLst/>
          </p:spPr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C7EC43FD-F408-0295-78CF-387891A39FBD}"/>
                </a:ext>
              </a:extLst>
            </p:cNvPr>
            <p:cNvSpPr/>
            <p:nvPr/>
          </p:nvSpPr>
          <p:spPr>
            <a:xfrm>
              <a:off x="17489538" y="8305525"/>
              <a:ext cx="662573" cy="662572"/>
            </a:xfrm>
            <a:prstGeom prst="ellipse">
              <a:avLst/>
            </a:prstGeom>
            <a:solidFill>
              <a:srgbClr val="FFC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761E3D6-103E-B247-AB27-DBD3BA53E842}"/>
                </a:ext>
              </a:extLst>
            </p:cNvPr>
            <p:cNvSpPr txBox="1"/>
            <p:nvPr/>
          </p:nvSpPr>
          <p:spPr>
            <a:xfrm>
              <a:off x="15081631" y="11341856"/>
              <a:ext cx="972462" cy="419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Shade</a:t>
              </a:r>
              <a:endParaRPr lang="en-US" sz="4401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9781D93-BAA6-E906-4F56-445521F3B9F1}"/>
                </a:ext>
              </a:extLst>
            </p:cNvPr>
            <p:cNvSpPr txBox="1"/>
            <p:nvPr/>
          </p:nvSpPr>
          <p:spPr>
            <a:xfrm rot="19800000">
              <a:off x="13736240" y="10835817"/>
              <a:ext cx="1229178" cy="3552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2142353">
                <a:defRPr/>
              </a:pPr>
              <a:r>
                <a:rPr lang="en-US" sz="16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Self-shade</a:t>
              </a:r>
              <a:endParaRPr lang="en-US" sz="3600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448A54F-D805-D66E-DC48-53716DB1F5A9}"/>
                </a:ext>
              </a:extLst>
            </p:cNvPr>
            <p:cNvSpPr txBox="1"/>
            <p:nvPr/>
          </p:nvSpPr>
          <p:spPr>
            <a:xfrm>
              <a:off x="11616973" y="8225287"/>
              <a:ext cx="3681966" cy="8074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4401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True-tracking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0D2CE2DF-7BA4-B5B6-3542-674F79612F01}"/>
                </a:ext>
              </a:extLst>
            </p:cNvPr>
            <p:cNvSpPr/>
            <p:nvPr/>
          </p:nvSpPr>
          <p:spPr>
            <a:xfrm>
              <a:off x="12571703" y="12331425"/>
              <a:ext cx="4508820" cy="1815443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2CDAA69D-2CC9-0F38-B7D0-76D097230EB3}"/>
                </a:ext>
              </a:extLst>
            </p:cNvPr>
            <p:cNvCxnSpPr>
              <a:cxnSpLocks/>
            </p:cNvCxnSpPr>
            <p:nvPr/>
          </p:nvCxnSpPr>
          <p:spPr>
            <a:xfrm>
              <a:off x="11946467" y="12326942"/>
              <a:ext cx="6356773" cy="0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879615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7047D95F-7E2C-8F54-9382-E65EBEF99237}"/>
              </a:ext>
            </a:extLst>
          </p:cNvPr>
          <p:cNvSpPr/>
          <p:nvPr/>
        </p:nvSpPr>
        <p:spPr>
          <a:xfrm>
            <a:off x="2133600" y="2143837"/>
            <a:ext cx="7060442" cy="4531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F1181387-07CE-3789-688B-84325EBC29CA}"/>
              </a:ext>
            </a:extLst>
          </p:cNvPr>
          <p:cNvGrpSpPr/>
          <p:nvPr/>
        </p:nvGrpSpPr>
        <p:grpSpPr>
          <a:xfrm>
            <a:off x="2229149" y="2240280"/>
            <a:ext cx="6988911" cy="5643877"/>
            <a:chOff x="11616973" y="13986045"/>
            <a:chExt cx="7332794" cy="5921581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6D75A7A-14D6-6312-CFD7-8445B4F7936F}"/>
                </a:ext>
              </a:extLst>
            </p:cNvPr>
            <p:cNvSpPr/>
            <p:nvPr/>
          </p:nvSpPr>
          <p:spPr>
            <a:xfrm rot="3600000">
              <a:off x="14273623" y="14290874"/>
              <a:ext cx="2095880" cy="6253669"/>
            </a:xfrm>
            <a:prstGeom prst="rect">
              <a:avLst/>
            </a:prstGeom>
            <a:solidFill>
              <a:srgbClr val="626262">
                <a:lumMod val="20000"/>
                <a:lumOff val="8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A3FE8C81-E984-0D42-F0FE-1CA14FD1A991}"/>
                </a:ext>
              </a:extLst>
            </p:cNvPr>
            <p:cNvSpPr/>
            <p:nvPr/>
          </p:nvSpPr>
          <p:spPr>
            <a:xfrm rot="1080000">
              <a:off x="16121816" y="14907920"/>
              <a:ext cx="2827951" cy="1418474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71814B27-9540-E88F-3C2B-314164C6FAB0}"/>
                </a:ext>
              </a:extLst>
            </p:cNvPr>
            <p:cNvSpPr/>
            <p:nvPr/>
          </p:nvSpPr>
          <p:spPr>
            <a:xfrm>
              <a:off x="12985768" y="16271966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0A4A2CA-18E6-9565-55D1-A2B0E07BF04B}"/>
                </a:ext>
              </a:extLst>
            </p:cNvPr>
            <p:cNvSpPr/>
            <p:nvPr/>
          </p:nvSpPr>
          <p:spPr>
            <a:xfrm rot="1080000">
              <a:off x="11669104" y="16245707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98561018-6A82-9C35-7EE5-4BCA5716EEE2}"/>
                </a:ext>
              </a:extLst>
            </p:cNvPr>
            <p:cNvSpPr/>
            <p:nvPr/>
          </p:nvSpPr>
          <p:spPr>
            <a:xfrm>
              <a:off x="17211248" y="16271967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6F42C29E-DD2F-C409-D9C4-9E17254243F3}"/>
                </a:ext>
              </a:extLst>
            </p:cNvPr>
            <p:cNvSpPr/>
            <p:nvPr/>
          </p:nvSpPr>
          <p:spPr>
            <a:xfrm rot="1080000">
              <a:off x="15898286" y="16245707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D929F1DD-7341-5E57-35BF-44C15A39250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106333" y="14788168"/>
              <a:ext cx="5655848" cy="3265406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headEnd type="triangle" w="lg" len="lg"/>
            </a:ln>
            <a:effectLst/>
          </p:spPr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E0AB06A-4BFB-1733-C311-1C7456DEC07B}"/>
                </a:ext>
              </a:extLst>
            </p:cNvPr>
            <p:cNvSpPr/>
            <p:nvPr/>
          </p:nvSpPr>
          <p:spPr>
            <a:xfrm>
              <a:off x="17468217" y="14415962"/>
              <a:ext cx="662573" cy="662572"/>
            </a:xfrm>
            <a:prstGeom prst="ellipse">
              <a:avLst/>
            </a:prstGeom>
            <a:solidFill>
              <a:srgbClr val="FFC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A4810EEB-E2EB-EAA0-64B6-E66C7F117FC7}"/>
                </a:ext>
              </a:extLst>
            </p:cNvPr>
            <p:cNvSpPr txBox="1"/>
            <p:nvPr/>
          </p:nvSpPr>
          <p:spPr>
            <a:xfrm>
              <a:off x="15081631" y="17102404"/>
              <a:ext cx="972462" cy="419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Shade</a:t>
              </a:r>
              <a:endParaRPr lang="en-US" sz="4401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F087B8A-B221-3D95-C511-BED0F8F115E1}"/>
                </a:ext>
              </a:extLst>
            </p:cNvPr>
            <p:cNvSpPr txBox="1"/>
            <p:nvPr/>
          </p:nvSpPr>
          <p:spPr>
            <a:xfrm>
              <a:off x="11616973" y="13986045"/>
              <a:ext cx="3584417" cy="8074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4401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Backtracking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E2B09872-74C2-8ABF-BBE7-5E6E166F4220}"/>
                </a:ext>
              </a:extLst>
            </p:cNvPr>
            <p:cNvSpPr/>
            <p:nvPr/>
          </p:nvSpPr>
          <p:spPr>
            <a:xfrm>
              <a:off x="12080324" y="18092183"/>
              <a:ext cx="4294439" cy="1815443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A6A30B20-8E40-88C4-2DBF-662670C388CC}"/>
                </a:ext>
              </a:extLst>
            </p:cNvPr>
            <p:cNvCxnSpPr>
              <a:cxnSpLocks/>
            </p:cNvCxnSpPr>
            <p:nvPr/>
          </p:nvCxnSpPr>
          <p:spPr>
            <a:xfrm>
              <a:off x="11946467" y="18087491"/>
              <a:ext cx="6356773" cy="0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846431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AFEBA8-D232-D63F-B93D-442A4EB48C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F8F2C27-76E6-712C-3796-3AEB236E63AF}"/>
              </a:ext>
            </a:extLst>
          </p:cNvPr>
          <p:cNvSpPr/>
          <p:nvPr/>
        </p:nvSpPr>
        <p:spPr>
          <a:xfrm>
            <a:off x="2133600" y="2143837"/>
            <a:ext cx="7060442" cy="4531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22986F18-C44B-AC97-790C-0D6F8F6B4603}"/>
              </a:ext>
            </a:extLst>
          </p:cNvPr>
          <p:cNvSpPr/>
          <p:nvPr/>
        </p:nvSpPr>
        <p:spPr>
          <a:xfrm>
            <a:off x="3533750" y="4419002"/>
            <a:ext cx="87152" cy="1734320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17B7D44-BBA6-226D-4078-76C51FB34243}"/>
              </a:ext>
            </a:extLst>
          </p:cNvPr>
          <p:cNvSpPr/>
          <p:nvPr/>
        </p:nvSpPr>
        <p:spPr>
          <a:xfrm rot="1800000">
            <a:off x="2278835" y="4393974"/>
            <a:ext cx="2614553" cy="87152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D400A5E4-2781-6F59-9E2C-DDC022F10C03}"/>
              </a:ext>
            </a:extLst>
          </p:cNvPr>
          <p:cNvSpPr/>
          <p:nvPr/>
        </p:nvSpPr>
        <p:spPr>
          <a:xfrm>
            <a:off x="7561069" y="4419003"/>
            <a:ext cx="87152" cy="1734320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1B4B252A-D4CC-EAEE-1665-B1568EE619CA}"/>
              </a:ext>
            </a:extLst>
          </p:cNvPr>
          <p:cNvSpPr/>
          <p:nvPr/>
        </p:nvSpPr>
        <p:spPr>
          <a:xfrm rot="1800000">
            <a:off x="6309682" y="4393974"/>
            <a:ext cx="2614553" cy="87152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22AFE52-E0F0-4F28-6BA8-FAA75A2F368F}"/>
              </a:ext>
            </a:extLst>
          </p:cNvPr>
          <p:cNvSpPr txBox="1"/>
          <p:nvPr/>
        </p:nvSpPr>
        <p:spPr>
          <a:xfrm>
            <a:off x="2229149" y="2240281"/>
            <a:ext cx="6147837" cy="7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142353">
              <a:defRPr/>
            </a:pPr>
            <a:r>
              <a:rPr lang="en-US" sz="4401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Ground Coverage Ratio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E24531C7-8FDD-1A3C-78BD-7F1BE5006EA9}"/>
              </a:ext>
            </a:extLst>
          </p:cNvPr>
          <p:cNvCxnSpPr>
            <a:cxnSpLocks/>
          </p:cNvCxnSpPr>
          <p:nvPr/>
        </p:nvCxnSpPr>
        <p:spPr>
          <a:xfrm>
            <a:off x="2543190" y="6149387"/>
            <a:ext cx="6559868" cy="3937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23CEB15-4C37-DADA-1361-8A1B4EB715D4}"/>
              </a:ext>
            </a:extLst>
          </p:cNvPr>
          <p:cNvCxnSpPr>
            <a:cxnSpLocks/>
          </p:cNvCxnSpPr>
          <p:nvPr/>
        </p:nvCxnSpPr>
        <p:spPr>
          <a:xfrm>
            <a:off x="4738238" y="5054957"/>
            <a:ext cx="0" cy="146304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7080691-DF57-0CAF-C517-1D7361A33BA0}"/>
              </a:ext>
            </a:extLst>
          </p:cNvPr>
          <p:cNvCxnSpPr>
            <a:cxnSpLocks/>
          </p:cNvCxnSpPr>
          <p:nvPr/>
        </p:nvCxnSpPr>
        <p:spPr>
          <a:xfrm>
            <a:off x="8766259" y="5054958"/>
            <a:ext cx="0" cy="146304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8DB7159-4E44-2AD5-DA64-99738B3CFF37}"/>
              </a:ext>
            </a:extLst>
          </p:cNvPr>
          <p:cNvCxnSpPr>
            <a:cxnSpLocks/>
          </p:cNvCxnSpPr>
          <p:nvPr/>
        </p:nvCxnSpPr>
        <p:spPr>
          <a:xfrm>
            <a:off x="4735414" y="6336329"/>
            <a:ext cx="4030847" cy="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D1A507B-0DAD-7405-0C33-2CC3581E6741}"/>
              </a:ext>
            </a:extLst>
          </p:cNvPr>
          <p:cNvSpPr txBox="1"/>
          <p:nvPr/>
        </p:nvSpPr>
        <p:spPr>
          <a:xfrm>
            <a:off x="6599191" y="629993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E2FCA0-9B9E-6265-B12E-E8497832E0F6}"/>
              </a:ext>
            </a:extLst>
          </p:cNvPr>
          <p:cNvSpPr txBox="1"/>
          <p:nvPr/>
        </p:nvSpPr>
        <p:spPr>
          <a:xfrm>
            <a:off x="3632109" y="381832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L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E97A2597-04CD-3FE0-79C3-29244E29352F}"/>
              </a:ext>
            </a:extLst>
          </p:cNvPr>
          <p:cNvSpPr/>
          <p:nvPr/>
        </p:nvSpPr>
        <p:spPr>
          <a:xfrm rot="7200000">
            <a:off x="3571149" y="2965633"/>
            <a:ext cx="222798" cy="2597039"/>
          </a:xfrm>
          <a:prstGeom prst="leftBrace">
            <a:avLst>
              <a:gd name="adj1" fmla="val 46314"/>
              <a:gd name="adj2" fmla="val 49951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99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550</TotalTime>
  <Words>344</Words>
  <Application>Microsoft Office PowerPoint</Application>
  <PresentationFormat>Custom</PresentationFormat>
  <Paragraphs>121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Aptos</vt:lpstr>
      <vt:lpstr>Aptos Display</vt:lpstr>
      <vt:lpstr>Arial</vt:lpstr>
      <vt:lpstr>Liberation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Old stuff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</dc:creator>
  <cp:lastModifiedBy>Will</cp:lastModifiedBy>
  <cp:revision>14</cp:revision>
  <dcterms:created xsi:type="dcterms:W3CDTF">2024-02-20T14:03:05Z</dcterms:created>
  <dcterms:modified xsi:type="dcterms:W3CDTF">2024-04-19T15:20:58Z</dcterms:modified>
</cp:coreProperties>
</file>

<file path=docProps/thumbnail.jpeg>
</file>